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0" r:id="rId1"/>
  </p:sldMasterIdLst>
  <p:notesMasterIdLst>
    <p:notesMasterId r:id="rId20"/>
  </p:notesMasterIdLst>
  <p:handoutMasterIdLst>
    <p:handoutMasterId r:id="rId21"/>
  </p:handoutMasterIdLst>
  <p:sldIdLst>
    <p:sldId id="3593" r:id="rId2"/>
    <p:sldId id="639" r:id="rId3"/>
    <p:sldId id="640" r:id="rId4"/>
    <p:sldId id="635" r:id="rId5"/>
    <p:sldId id="325" r:id="rId6"/>
    <p:sldId id="326" r:id="rId7"/>
    <p:sldId id="3592" r:id="rId8"/>
    <p:sldId id="3591" r:id="rId9"/>
    <p:sldId id="641" r:id="rId10"/>
    <p:sldId id="636" r:id="rId11"/>
    <p:sldId id="357" r:id="rId12"/>
    <p:sldId id="643" r:id="rId13"/>
    <p:sldId id="645" r:id="rId14"/>
    <p:sldId id="342" r:id="rId15"/>
    <p:sldId id="642" r:id="rId16"/>
    <p:sldId id="3594" r:id="rId17"/>
    <p:sldId id="331" r:id="rId18"/>
    <p:sldId id="3595" r:id="rId19"/>
  </p:sldIdLst>
  <p:sldSz cx="12192000" cy="6858000"/>
  <p:notesSz cx="6858000" cy="9144000"/>
  <p:embeddedFontLst>
    <p:embeddedFont>
      <p:font typeface="Gotham" pitchFamily="50" charset="0"/>
      <p:boldItalic r:id="rId22"/>
    </p:embeddedFont>
    <p:embeddedFont>
      <p:font typeface="Gotham Black" panose="02000604040000020004" pitchFamily="50" charset="0"/>
      <p:regular r:id="rId23"/>
    </p:embeddedFont>
    <p:embeddedFont>
      <p:font typeface="Gotham Bold" pitchFamily="2" charset="0"/>
      <p:regular r:id="rId24"/>
    </p:embeddedFont>
    <p:embeddedFont>
      <p:font typeface="Gotham Book" panose="02000604040000020004" pitchFamily="50" charset="0"/>
      <p:regular r:id="rId25"/>
    </p:embeddedFont>
    <p:embeddedFont>
      <p:font typeface="Gotham Light" pitchFamily="50" charset="0"/>
      <p:regular r:id="rId26"/>
      <p:italic r:id="rId2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5E"/>
    <a:srgbClr val="00ADEE"/>
    <a:srgbClr val="222E65"/>
    <a:srgbClr val="067B60"/>
    <a:srgbClr val="40AE49"/>
    <a:srgbClr val="077B61"/>
    <a:srgbClr val="29ABE2"/>
    <a:srgbClr val="49A4B7"/>
    <a:srgbClr val="EE3130"/>
    <a:srgbClr val="EF333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94"/>
  </p:normalViewPr>
  <p:slideViewPr>
    <p:cSldViewPr snapToObjects="1">
      <p:cViewPr varScale="1">
        <p:scale>
          <a:sx n="87" d="100"/>
          <a:sy n="87" d="100"/>
        </p:scale>
        <p:origin x="90" y="66"/>
      </p:cViewPr>
      <p:guideLst>
        <p:guide orient="horz" pos="2160"/>
        <p:guide pos="3840"/>
      </p:guideLst>
    </p:cSldViewPr>
  </p:slideViewPr>
  <p:notesTextViewPr>
    <p:cViewPr>
      <p:scale>
        <a:sx n="1" d="1"/>
        <a:sy n="1" d="1"/>
      </p:scale>
      <p:origin x="0" y="0"/>
    </p:cViewPr>
  </p:notesTextViewPr>
  <p:notesViewPr>
    <p:cSldViewPr snapToObject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4DC12B-FE91-7341-B08D-36065C1326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4AC5693E-3F63-5D4F-95A2-26EC2CFA680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F8F5A91-4614-1446-842B-3BCD727257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4E6FE3-A013-114E-816C-86E9AA750EC3}" type="slidenum">
              <a:rPr lang="en-US" smtClean="0"/>
              <a:t>‹#›</a:t>
            </a:fld>
            <a:endParaRPr lang="en-US"/>
          </a:p>
        </p:txBody>
      </p:sp>
    </p:spTree>
    <p:extLst>
      <p:ext uri="{BB962C8B-B14F-4D97-AF65-F5344CB8AC3E}">
        <p14:creationId xmlns:p14="http://schemas.microsoft.com/office/powerpoint/2010/main" val="2164608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29BC3A-030D-034B-A2AF-ED5B2EC5782D}" type="datetimeFigureOut">
              <a:rPr lang="en-US" smtClean="0"/>
              <a:t>8/5/2024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06B402-0DA8-7847-9477-D8F15FE9F5DB}" type="slidenum">
              <a:rPr lang="en-US" smtClean="0"/>
              <a:t>‹#›</a:t>
            </a:fld>
            <a:endParaRPr lang="en-US"/>
          </a:p>
        </p:txBody>
      </p:sp>
    </p:spTree>
    <p:extLst>
      <p:ext uri="{BB962C8B-B14F-4D97-AF65-F5344CB8AC3E}">
        <p14:creationId xmlns:p14="http://schemas.microsoft.com/office/powerpoint/2010/main" val="3018928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9" name="Picture 8" descr="A picture containing website&#10;&#10;Description automatically generated">
            <a:extLst>
              <a:ext uri="{FF2B5EF4-FFF2-40B4-BE49-F238E27FC236}">
                <a16:creationId xmlns:a16="http://schemas.microsoft.com/office/drawing/2014/main" id="{66792F36-23F0-4F3E-B65D-9C947B3B80F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5326" t="19129" b="11953"/>
          <a:stretch/>
        </p:blipFill>
        <p:spPr>
          <a:xfrm>
            <a:off x="0" y="-1"/>
            <a:ext cx="12192000" cy="6858001"/>
          </a:xfrm>
          <a:prstGeom prst="rect">
            <a:avLst/>
          </a:prstGeom>
        </p:spPr>
      </p:pic>
      <p:sp>
        <p:nvSpPr>
          <p:cNvPr id="7" name="Text Placeholder 6">
            <a:extLst>
              <a:ext uri="{FF2B5EF4-FFF2-40B4-BE49-F238E27FC236}">
                <a16:creationId xmlns:a16="http://schemas.microsoft.com/office/drawing/2014/main" id="{A40DE6BA-92D6-294D-B535-25673BA0F629}"/>
              </a:ext>
            </a:extLst>
          </p:cNvPr>
          <p:cNvSpPr>
            <a:spLocks noGrp="1"/>
          </p:cNvSpPr>
          <p:nvPr>
            <p:ph type="body" sz="quarter" idx="10"/>
          </p:nvPr>
        </p:nvSpPr>
        <p:spPr>
          <a:xfrm>
            <a:off x="990600" y="1196618"/>
            <a:ext cx="5715000" cy="114300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endParaRPr lang="en-US" dirty="0"/>
          </a:p>
        </p:txBody>
      </p:sp>
      <p:pic>
        <p:nvPicPr>
          <p:cNvPr id="15" name="Picture 14" descr="A close up of a sign&#10;&#10;Description automatically generated">
            <a:extLst>
              <a:ext uri="{FF2B5EF4-FFF2-40B4-BE49-F238E27FC236}">
                <a16:creationId xmlns:a16="http://schemas.microsoft.com/office/drawing/2014/main" id="{14CD7FE7-272E-E541-BCD1-02349B5AEC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0600" y="5564679"/>
            <a:ext cx="1828800" cy="588434"/>
          </a:xfrm>
          <a:prstGeom prst="rect">
            <a:avLst/>
          </a:prstGeom>
        </p:spPr>
      </p:pic>
      <p:sp>
        <p:nvSpPr>
          <p:cNvPr id="13" name="Slide Number Placeholder 5">
            <a:extLst>
              <a:ext uri="{FF2B5EF4-FFF2-40B4-BE49-F238E27FC236}">
                <a16:creationId xmlns:a16="http://schemas.microsoft.com/office/drawing/2014/main" id="{E3E1785D-7C7F-46F5-8D57-7359FE32AF32}"/>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spTree>
    <p:extLst>
      <p:ext uri="{BB962C8B-B14F-4D97-AF65-F5344CB8AC3E}">
        <p14:creationId xmlns:p14="http://schemas.microsoft.com/office/powerpoint/2010/main" val="2668207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 Digital Laundry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9051001-E25E-4402-89E8-E96720A50ED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6497" t="1162" r="21216"/>
          <a:stretch/>
        </p:blipFill>
        <p:spPr>
          <a:xfrm>
            <a:off x="5714999" y="0"/>
            <a:ext cx="6477001"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104713"/>
            <a:ext cx="3886200" cy="1229287"/>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0863DBE9-1972-4CEA-94D1-BB0A64A629EC}"/>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E9EF79A6-26F0-4CAA-B25C-770D0EE9CE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2756000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Divider - Digital Laundry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CAD9CEB-C000-4BD8-89F7-C094026952C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7856" t="2230" r="20585"/>
          <a:stretch/>
        </p:blipFill>
        <p:spPr>
          <a:xfrm>
            <a:off x="5715001" y="0"/>
            <a:ext cx="6476999" cy="6857999"/>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0863DBE9-1972-4CEA-94D1-BB0A64A629EC}"/>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E9EF79A6-26F0-4CAA-B25C-770D0EE9CE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
        <p:nvSpPr>
          <p:cNvPr id="11" name="Text Placeholder 6">
            <a:extLst>
              <a:ext uri="{FF2B5EF4-FFF2-40B4-BE49-F238E27FC236}">
                <a16:creationId xmlns:a16="http://schemas.microsoft.com/office/drawing/2014/main" id="{5EF333C3-65C8-4BDC-BCCE-F4D1CF90D12A}"/>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a:t>
            </a:r>
          </a:p>
        </p:txBody>
      </p:sp>
      <p:sp>
        <p:nvSpPr>
          <p:cNvPr id="14" name="Text Placeholder 9">
            <a:extLst>
              <a:ext uri="{FF2B5EF4-FFF2-40B4-BE49-F238E27FC236}">
                <a16:creationId xmlns:a16="http://schemas.microsoft.com/office/drawing/2014/main" id="{44153775-4168-4B74-8696-0BA5EF05D7F6}"/>
              </a:ext>
            </a:extLst>
          </p:cNvPr>
          <p:cNvSpPr>
            <a:spLocks noGrp="1"/>
          </p:cNvSpPr>
          <p:nvPr>
            <p:ph type="body" sz="quarter" idx="11" hasCustomPrompt="1"/>
          </p:nvPr>
        </p:nvSpPr>
        <p:spPr>
          <a:xfrm>
            <a:off x="914400" y="4104713"/>
            <a:ext cx="3886200" cy="1229287"/>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spTree>
    <p:extLst>
      <p:ext uri="{BB962C8B-B14F-4D97-AF65-F5344CB8AC3E}">
        <p14:creationId xmlns:p14="http://schemas.microsoft.com/office/powerpoint/2010/main" val="1256940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Screen - CSC 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0300C1-E0C1-104F-ACD4-0B4E2236E91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149316" y="3942079"/>
            <a:ext cx="3048000" cy="2458720"/>
          </a:xfrm>
          <a:prstGeom prst="rect">
            <a:avLst/>
          </a:prstGeom>
        </p:spPr>
      </p:pic>
      <p:pic>
        <p:nvPicPr>
          <p:cNvPr id="5" name="Picture 4">
            <a:extLst>
              <a:ext uri="{FF2B5EF4-FFF2-40B4-BE49-F238E27FC236}">
                <a16:creationId xmlns:a16="http://schemas.microsoft.com/office/drawing/2014/main" id="{AC42EB96-FF88-4A9A-A666-58A6D2A81A5D}"/>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1765" t="7230" r="1808" b="11430"/>
          <a:stretch/>
        </p:blipFill>
        <p:spPr>
          <a:xfrm>
            <a:off x="-10632" y="-5752"/>
            <a:ext cx="12197316" cy="6858000"/>
          </a:xfrm>
          <a:prstGeom prst="rect">
            <a:avLst/>
          </a:prstGeom>
        </p:spPr>
      </p:pic>
      <p:sp>
        <p:nvSpPr>
          <p:cNvPr id="10" name="Rectangle 9">
            <a:extLst>
              <a:ext uri="{FF2B5EF4-FFF2-40B4-BE49-F238E27FC236}">
                <a16:creationId xmlns:a16="http://schemas.microsoft.com/office/drawing/2014/main" id="{74A9BA19-5F15-4536-80AE-8FF56DFEBF93}"/>
              </a:ext>
            </a:extLst>
          </p:cNvPr>
          <p:cNvSpPr/>
          <p:nvPr userDrawn="1"/>
        </p:nvSpPr>
        <p:spPr>
          <a:xfrm>
            <a:off x="5316" y="5943599"/>
            <a:ext cx="12192000" cy="914400"/>
          </a:xfrm>
          <a:prstGeom prst="rect">
            <a:avLst/>
          </a:prstGeom>
          <a:solidFill>
            <a:srgbClr val="64818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7E92483F-FC8F-47B0-A8B5-46EF770C2846}"/>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2" name="Picture 11" descr="A picture containing drawing&#10;&#10;Description automatically generated">
            <a:extLst>
              <a:ext uri="{FF2B5EF4-FFF2-40B4-BE49-F238E27FC236}">
                <a16:creationId xmlns:a16="http://schemas.microsoft.com/office/drawing/2014/main" id="{7511A8CD-9EDD-48F0-84EE-0CD643D1C2C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3681543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Screen - Client Porta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0300C1-E0C1-104F-ACD4-0B4E2236E91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149316" y="3942079"/>
            <a:ext cx="3048000" cy="2458720"/>
          </a:xfrm>
          <a:prstGeom prst="rect">
            <a:avLst/>
          </a:prstGeom>
        </p:spPr>
      </p:pic>
      <p:sp>
        <p:nvSpPr>
          <p:cNvPr id="8" name="Slide Number Placeholder 5">
            <a:extLst>
              <a:ext uri="{FF2B5EF4-FFF2-40B4-BE49-F238E27FC236}">
                <a16:creationId xmlns:a16="http://schemas.microsoft.com/office/drawing/2014/main" id="{5079BD9C-3049-4A1E-93B6-547EDF9C21C0}"/>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9" name="Picture 8" descr="A picture containing drawing&#10;&#10;Description automatically generated">
            <a:extLst>
              <a:ext uri="{FF2B5EF4-FFF2-40B4-BE49-F238E27FC236}">
                <a16:creationId xmlns:a16="http://schemas.microsoft.com/office/drawing/2014/main" id="{7987BAE3-5AFA-4230-B065-A91932B597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pic>
        <p:nvPicPr>
          <p:cNvPr id="6" name="Picture 5">
            <a:extLst>
              <a:ext uri="{FF2B5EF4-FFF2-40B4-BE49-F238E27FC236}">
                <a16:creationId xmlns:a16="http://schemas.microsoft.com/office/drawing/2014/main" id="{C8205820-CC52-4ECB-BC4E-33C82131FFBD}"/>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22110" t="20439" b="13864"/>
          <a:stretch/>
        </p:blipFill>
        <p:spPr>
          <a:xfrm>
            <a:off x="1" y="0"/>
            <a:ext cx="12197316" cy="6858000"/>
          </a:xfrm>
          <a:prstGeom prst="rect">
            <a:avLst/>
          </a:prstGeom>
        </p:spPr>
      </p:pic>
      <p:sp>
        <p:nvSpPr>
          <p:cNvPr id="16" name="Slide Number Placeholder 5">
            <a:extLst>
              <a:ext uri="{FF2B5EF4-FFF2-40B4-BE49-F238E27FC236}">
                <a16:creationId xmlns:a16="http://schemas.microsoft.com/office/drawing/2014/main" id="{110FE6A9-28B2-431F-B6B7-7B20A71F9A3A}"/>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7" name="Picture 16" descr="A picture containing drawing&#10;&#10;Description automatically generated">
            <a:extLst>
              <a:ext uri="{FF2B5EF4-FFF2-40B4-BE49-F238E27FC236}">
                <a16:creationId xmlns:a16="http://schemas.microsoft.com/office/drawing/2014/main" id="{8067593E-2457-41DE-8776-D2420D5353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2200869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Screen Digital Laundr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ED8A2B-D8A6-4167-BB6A-F7918636177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685" t="8428" r="8427" b="11514"/>
          <a:stretch/>
        </p:blipFill>
        <p:spPr>
          <a:xfrm>
            <a:off x="0" y="0"/>
            <a:ext cx="12192000" cy="6858000"/>
          </a:xfrm>
          <a:prstGeom prst="rect">
            <a:avLst/>
          </a:prstGeom>
        </p:spPr>
      </p:pic>
      <p:sp>
        <p:nvSpPr>
          <p:cNvPr id="10" name="Slide Number Placeholder 5">
            <a:extLst>
              <a:ext uri="{FF2B5EF4-FFF2-40B4-BE49-F238E27FC236}">
                <a16:creationId xmlns:a16="http://schemas.microsoft.com/office/drawing/2014/main" id="{A71B8F94-6E43-4D51-BDAA-724B78625764}"/>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2" name="Picture 11" descr="A picture containing drawing&#10;&#10;Description automatically generated">
            <a:extLst>
              <a:ext uri="{FF2B5EF4-FFF2-40B4-BE49-F238E27FC236}">
                <a16:creationId xmlns:a16="http://schemas.microsoft.com/office/drawing/2014/main" id="{8FFF6AD8-A3D2-41B7-B7D4-693DDD9CF0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921262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A0F42-7825-4115-BE55-24FD762D9BCE}"/>
              </a:ext>
            </a:extLst>
          </p:cNvPr>
          <p:cNvSpPr>
            <a:spLocks noGrp="1"/>
          </p:cNvSpPr>
          <p:nvPr>
            <p:ph type="title"/>
          </p:nvPr>
        </p:nvSpPr>
        <p:spPr/>
        <p:txBody>
          <a:bodyPr/>
          <a:lstStyle/>
          <a:p>
            <a:r>
              <a:rPr lang="en-US"/>
              <a:t>Click to edit Master title style</a:t>
            </a:r>
          </a:p>
        </p:txBody>
      </p:sp>
      <p:pic>
        <p:nvPicPr>
          <p:cNvPr id="3" name="Picture 2" descr="A picture containing text, person&#10;&#10;Description automatically generated">
            <a:extLst>
              <a:ext uri="{FF2B5EF4-FFF2-40B4-BE49-F238E27FC236}">
                <a16:creationId xmlns:a16="http://schemas.microsoft.com/office/drawing/2014/main" id="{A5C97B5F-A081-47F0-BD41-E9635966426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21" t="13408" r="10395" b="11174"/>
          <a:stretch/>
        </p:blipFill>
        <p:spPr>
          <a:xfrm>
            <a:off x="0" y="0"/>
            <a:ext cx="12192000" cy="6858000"/>
          </a:xfrm>
          <a:prstGeom prst="rect">
            <a:avLst/>
          </a:prstGeom>
        </p:spPr>
      </p:pic>
    </p:spTree>
    <p:extLst>
      <p:ext uri="{BB962C8B-B14F-4D97-AF65-F5344CB8AC3E}">
        <p14:creationId xmlns:p14="http://schemas.microsoft.com/office/powerpoint/2010/main" val="371507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py Slide 1">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CAAA2AE-B819-1440-8BB3-3EB9D70F10F0}"/>
              </a:ext>
            </a:extLst>
          </p:cNvPr>
          <p:cNvSpPr>
            <a:spLocks noGrp="1"/>
          </p:cNvSpPr>
          <p:nvPr userDrawn="1">
            <p:ph type="title" hasCustomPrompt="1"/>
          </p:nvPr>
        </p:nvSpPr>
        <p:spPr>
          <a:xfrm>
            <a:off x="533400" y="813594"/>
            <a:ext cx="11191164" cy="907693"/>
          </a:xfrm>
          <a:prstGeom prst="rect">
            <a:avLst/>
          </a:prstGeom>
        </p:spPr>
        <p:txBody>
          <a:bodyPr>
            <a:normAutofit/>
          </a:bodyPr>
          <a:lstStyle>
            <a:lvl1pPr>
              <a:defRPr sz="3200" b="0" i="0">
                <a:solidFill>
                  <a:schemeClr val="accent1"/>
                </a:solidFill>
                <a:latin typeface="Arial" panose="020B0604020202020204" pitchFamily="34" charset="0"/>
                <a:cs typeface="Arial" panose="020B0604020202020204" pitchFamily="34" charset="0"/>
              </a:defRPr>
            </a:lvl1pPr>
          </a:lstStyle>
          <a:p>
            <a:r>
              <a:rPr lang="en-US" dirty="0"/>
              <a:t>CLICK TO EDIT TITLE</a:t>
            </a:r>
          </a:p>
        </p:txBody>
      </p:sp>
      <p:sp>
        <p:nvSpPr>
          <p:cNvPr id="17" name="Text Placeholder 28">
            <a:extLst>
              <a:ext uri="{FF2B5EF4-FFF2-40B4-BE49-F238E27FC236}">
                <a16:creationId xmlns:a16="http://schemas.microsoft.com/office/drawing/2014/main" id="{BCD32889-C328-8E46-9073-B7EE303A108E}"/>
              </a:ext>
            </a:extLst>
          </p:cNvPr>
          <p:cNvSpPr>
            <a:spLocks noGrp="1"/>
          </p:cNvSpPr>
          <p:nvPr>
            <p:ph type="body" sz="quarter" idx="12"/>
          </p:nvPr>
        </p:nvSpPr>
        <p:spPr>
          <a:xfrm>
            <a:off x="533399" y="1721287"/>
            <a:ext cx="11191165" cy="3973457"/>
          </a:xfrm>
          <a:prstGeom prst="rect">
            <a:avLst/>
          </a:prstGeom>
        </p:spPr>
        <p:txBody>
          <a:bodyPr/>
          <a:lstStyle>
            <a:lvl1pPr marL="0" indent="0">
              <a:lnSpc>
                <a:spcPct val="150000"/>
              </a:lnSpc>
              <a:buNone/>
              <a:tabLst/>
              <a:defRPr sz="2000" b="0" i="0">
                <a:solidFill>
                  <a:srgbClr val="26AAE1"/>
                </a:solidFill>
                <a:latin typeface="Arial" panose="020B0604020202020204" pitchFamily="34" charset="0"/>
                <a:cs typeface="Arial" panose="020B0604020202020204" pitchFamily="34" charset="0"/>
              </a:defRPr>
            </a:lvl1pPr>
            <a:lvl2pPr marL="633413" indent="-173038">
              <a:lnSpc>
                <a:spcPct val="150000"/>
              </a:lnSpc>
              <a:tabLst/>
              <a:defRPr sz="1200" b="0" i="0">
                <a:solidFill>
                  <a:schemeClr val="tx1"/>
                </a:solidFill>
                <a:latin typeface="Arial" panose="020B0604020202020204" pitchFamily="34" charset="0"/>
                <a:cs typeface="Arial" panose="020B0604020202020204" pitchFamily="34" charset="0"/>
              </a:defRPr>
            </a:lvl2pPr>
            <a:lvl3pPr marL="920750" indent="-234950">
              <a:lnSpc>
                <a:spcPct val="150000"/>
              </a:lnSpc>
              <a:tabLst/>
              <a:defRPr sz="1200" b="0" i="0">
                <a:solidFill>
                  <a:schemeClr val="tx1"/>
                </a:solidFill>
                <a:latin typeface="Arial" panose="020B0604020202020204" pitchFamily="34" charset="0"/>
                <a:cs typeface="Arial" panose="020B0604020202020204" pitchFamily="34" charset="0"/>
              </a:defRPr>
            </a:lvl3pPr>
            <a:lvl4pPr marL="1090613" indent="-169863">
              <a:lnSpc>
                <a:spcPct val="150000"/>
              </a:lnSpc>
              <a:tabLst/>
              <a:defRPr sz="1200" b="0" i="0">
                <a:solidFill>
                  <a:schemeClr val="tx1"/>
                </a:solidFill>
                <a:latin typeface="Arial" panose="020B0604020202020204" pitchFamily="34" charset="0"/>
                <a:cs typeface="Arial" panose="020B0604020202020204" pitchFamily="34" charset="0"/>
              </a:defRPr>
            </a:lvl4pPr>
            <a:lvl5pPr marL="1316038" indent="-169863">
              <a:lnSpc>
                <a:spcPct val="150000"/>
              </a:lnSpc>
              <a:tabLst/>
              <a:defRPr sz="1200" b="0" i="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6F3450F1-842E-4FBB-A0EE-0FC89FD8538C}"/>
              </a:ext>
            </a:extLst>
          </p:cNvPr>
          <p:cNvSpPr/>
          <p:nvPr userDrawn="1"/>
        </p:nvSpPr>
        <p:spPr>
          <a:xfrm>
            <a:off x="0" y="5946650"/>
            <a:ext cx="12197316"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 name="Slide Number Placeholder 5">
            <a:extLst>
              <a:ext uri="{FF2B5EF4-FFF2-40B4-BE49-F238E27FC236}">
                <a16:creationId xmlns:a16="http://schemas.microsoft.com/office/drawing/2014/main" id="{6D725A74-48F2-4BF6-927C-0C4CF12147B0}"/>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0" name="Picture 9" descr="A picture containing drawing&#10;&#10;Description automatically generated">
            <a:extLst>
              <a:ext uri="{FF2B5EF4-FFF2-40B4-BE49-F238E27FC236}">
                <a16:creationId xmlns:a16="http://schemas.microsoft.com/office/drawing/2014/main" id="{FE0547BE-792B-420D-A0AA-5EEC862F0D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63441765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py Slide 2">
    <p:spTree>
      <p:nvGrpSpPr>
        <p:cNvPr id="1" name=""/>
        <p:cNvGrpSpPr/>
        <p:nvPr/>
      </p:nvGrpSpPr>
      <p:grpSpPr>
        <a:xfrm>
          <a:off x="0" y="0"/>
          <a:ext cx="0" cy="0"/>
          <a:chOff x="0" y="0"/>
          <a:chExt cx="0" cy="0"/>
        </a:xfrm>
      </p:grpSpPr>
      <p:pic>
        <p:nvPicPr>
          <p:cNvPr id="9" name="Picture 8" descr="A picture containing person, person, indoor&#10;&#10;Description automatically generated">
            <a:extLst>
              <a:ext uri="{FF2B5EF4-FFF2-40B4-BE49-F238E27FC236}">
                <a16:creationId xmlns:a16="http://schemas.microsoft.com/office/drawing/2014/main" id="{3ED7920D-4001-4901-9F34-D0C22AD9B04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904999" y="0"/>
            <a:ext cx="10287001" cy="6858000"/>
          </a:xfrm>
          <a:prstGeom prst="rect">
            <a:avLst/>
          </a:prstGeom>
        </p:spPr>
      </p:pic>
      <p:sp>
        <p:nvSpPr>
          <p:cNvPr id="18" name="Title 17">
            <a:extLst>
              <a:ext uri="{FF2B5EF4-FFF2-40B4-BE49-F238E27FC236}">
                <a16:creationId xmlns:a16="http://schemas.microsoft.com/office/drawing/2014/main" id="{2CAAA2AE-B819-1440-8BB3-3EB9D70F10F0}"/>
              </a:ext>
            </a:extLst>
          </p:cNvPr>
          <p:cNvSpPr>
            <a:spLocks noGrp="1"/>
          </p:cNvSpPr>
          <p:nvPr userDrawn="1">
            <p:ph type="title" hasCustomPrompt="1"/>
          </p:nvPr>
        </p:nvSpPr>
        <p:spPr>
          <a:xfrm>
            <a:off x="533400" y="813594"/>
            <a:ext cx="11191164" cy="907693"/>
          </a:xfrm>
          <a:prstGeom prst="rect">
            <a:avLst/>
          </a:prstGeom>
        </p:spPr>
        <p:txBody>
          <a:bodyPr>
            <a:normAutofit/>
          </a:bodyPr>
          <a:lstStyle>
            <a:lvl1pPr>
              <a:defRPr sz="3200" b="0" i="0">
                <a:solidFill>
                  <a:schemeClr val="accent1"/>
                </a:solidFill>
                <a:latin typeface="Arial" panose="020B0604020202020204" pitchFamily="34" charset="0"/>
                <a:cs typeface="Arial" panose="020B0604020202020204" pitchFamily="34" charset="0"/>
              </a:defRPr>
            </a:lvl1pPr>
          </a:lstStyle>
          <a:p>
            <a:r>
              <a:rPr lang="en-US" dirty="0"/>
              <a:t>CLICK TO EDIT TITLE</a:t>
            </a:r>
          </a:p>
        </p:txBody>
      </p:sp>
      <p:sp>
        <p:nvSpPr>
          <p:cNvPr id="17" name="Text Placeholder 28">
            <a:extLst>
              <a:ext uri="{FF2B5EF4-FFF2-40B4-BE49-F238E27FC236}">
                <a16:creationId xmlns:a16="http://schemas.microsoft.com/office/drawing/2014/main" id="{BCD32889-C328-8E46-9073-B7EE303A108E}"/>
              </a:ext>
            </a:extLst>
          </p:cNvPr>
          <p:cNvSpPr>
            <a:spLocks noGrp="1"/>
          </p:cNvSpPr>
          <p:nvPr>
            <p:ph type="body" sz="quarter" idx="12"/>
          </p:nvPr>
        </p:nvSpPr>
        <p:spPr>
          <a:xfrm>
            <a:off x="533399" y="1721287"/>
            <a:ext cx="11191165" cy="3973457"/>
          </a:xfrm>
          <a:prstGeom prst="rect">
            <a:avLst/>
          </a:prstGeom>
        </p:spPr>
        <p:txBody>
          <a:bodyPr/>
          <a:lstStyle>
            <a:lvl1pPr marL="0" indent="0">
              <a:lnSpc>
                <a:spcPct val="150000"/>
              </a:lnSpc>
              <a:buNone/>
              <a:tabLst/>
              <a:defRPr sz="2000" b="0" i="0">
                <a:solidFill>
                  <a:srgbClr val="26AAE1"/>
                </a:solidFill>
                <a:latin typeface="Arial" panose="020B0604020202020204" pitchFamily="34" charset="0"/>
                <a:cs typeface="Arial" panose="020B0604020202020204" pitchFamily="34" charset="0"/>
              </a:defRPr>
            </a:lvl1pPr>
            <a:lvl2pPr marL="633413" indent="-173038">
              <a:lnSpc>
                <a:spcPct val="150000"/>
              </a:lnSpc>
              <a:tabLst/>
              <a:defRPr sz="1200" b="0" i="0">
                <a:solidFill>
                  <a:schemeClr val="tx1"/>
                </a:solidFill>
                <a:latin typeface="Arial" panose="020B0604020202020204" pitchFamily="34" charset="0"/>
                <a:cs typeface="Arial" panose="020B0604020202020204" pitchFamily="34" charset="0"/>
              </a:defRPr>
            </a:lvl2pPr>
            <a:lvl3pPr marL="920750" indent="-234950">
              <a:lnSpc>
                <a:spcPct val="150000"/>
              </a:lnSpc>
              <a:tabLst/>
              <a:defRPr sz="1200" b="0" i="0">
                <a:solidFill>
                  <a:schemeClr val="tx1"/>
                </a:solidFill>
                <a:latin typeface="Arial" panose="020B0604020202020204" pitchFamily="34" charset="0"/>
                <a:cs typeface="Arial" panose="020B0604020202020204" pitchFamily="34" charset="0"/>
              </a:defRPr>
            </a:lvl3pPr>
            <a:lvl4pPr marL="1090613" indent="-169863">
              <a:lnSpc>
                <a:spcPct val="150000"/>
              </a:lnSpc>
              <a:tabLst/>
              <a:defRPr sz="1200" b="0" i="0">
                <a:solidFill>
                  <a:schemeClr val="tx1"/>
                </a:solidFill>
                <a:latin typeface="Arial" panose="020B0604020202020204" pitchFamily="34" charset="0"/>
                <a:cs typeface="Arial" panose="020B0604020202020204" pitchFamily="34" charset="0"/>
              </a:defRPr>
            </a:lvl4pPr>
            <a:lvl5pPr marL="1316038" indent="-169863">
              <a:lnSpc>
                <a:spcPct val="150000"/>
              </a:lnSpc>
              <a:tabLst/>
              <a:defRPr sz="1200" b="0" i="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6F3450F1-842E-4FBB-A0EE-0FC89FD8538C}"/>
              </a:ext>
            </a:extLst>
          </p:cNvPr>
          <p:cNvSpPr/>
          <p:nvPr userDrawn="1"/>
        </p:nvSpPr>
        <p:spPr>
          <a:xfrm>
            <a:off x="0" y="5963902"/>
            <a:ext cx="12197316"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 name="Slide Number Placeholder 5">
            <a:extLst>
              <a:ext uri="{FF2B5EF4-FFF2-40B4-BE49-F238E27FC236}">
                <a16:creationId xmlns:a16="http://schemas.microsoft.com/office/drawing/2014/main" id="{6D725A74-48F2-4BF6-927C-0C4CF12147B0}"/>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0" name="Picture 9" descr="A picture containing drawing&#10;&#10;Description automatically generated">
            <a:extLst>
              <a:ext uri="{FF2B5EF4-FFF2-40B4-BE49-F238E27FC236}">
                <a16:creationId xmlns:a16="http://schemas.microsoft.com/office/drawing/2014/main" id="{FE0547BE-792B-420D-A0AA-5EEC862F0D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12153214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py Slide 3">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CAAA2AE-B819-1440-8BB3-3EB9D70F10F0}"/>
              </a:ext>
            </a:extLst>
          </p:cNvPr>
          <p:cNvSpPr>
            <a:spLocks noGrp="1"/>
          </p:cNvSpPr>
          <p:nvPr userDrawn="1">
            <p:ph type="title" hasCustomPrompt="1"/>
          </p:nvPr>
        </p:nvSpPr>
        <p:spPr>
          <a:xfrm>
            <a:off x="533400" y="813594"/>
            <a:ext cx="11191164" cy="907693"/>
          </a:xfrm>
          <a:prstGeom prst="rect">
            <a:avLst/>
          </a:prstGeom>
        </p:spPr>
        <p:txBody>
          <a:bodyPr>
            <a:normAutofit/>
          </a:bodyPr>
          <a:lstStyle>
            <a:lvl1pPr>
              <a:defRPr sz="3200" b="0" i="0">
                <a:solidFill>
                  <a:schemeClr val="accent1"/>
                </a:solidFill>
                <a:latin typeface="Arial" panose="020B0604020202020204" pitchFamily="34" charset="0"/>
                <a:cs typeface="Arial" panose="020B0604020202020204" pitchFamily="34" charset="0"/>
              </a:defRPr>
            </a:lvl1pPr>
          </a:lstStyle>
          <a:p>
            <a:r>
              <a:rPr lang="en-US" dirty="0"/>
              <a:t>CLICK TO EDIT TITLE</a:t>
            </a:r>
          </a:p>
        </p:txBody>
      </p:sp>
      <p:sp>
        <p:nvSpPr>
          <p:cNvPr id="17" name="Text Placeholder 28">
            <a:extLst>
              <a:ext uri="{FF2B5EF4-FFF2-40B4-BE49-F238E27FC236}">
                <a16:creationId xmlns:a16="http://schemas.microsoft.com/office/drawing/2014/main" id="{BCD32889-C328-8E46-9073-B7EE303A108E}"/>
              </a:ext>
            </a:extLst>
          </p:cNvPr>
          <p:cNvSpPr>
            <a:spLocks noGrp="1"/>
          </p:cNvSpPr>
          <p:nvPr>
            <p:ph type="body" sz="quarter" idx="12"/>
          </p:nvPr>
        </p:nvSpPr>
        <p:spPr>
          <a:xfrm>
            <a:off x="533399" y="1721287"/>
            <a:ext cx="11191165" cy="3973457"/>
          </a:xfrm>
          <a:prstGeom prst="rect">
            <a:avLst/>
          </a:prstGeom>
        </p:spPr>
        <p:txBody>
          <a:bodyPr/>
          <a:lstStyle>
            <a:lvl1pPr marL="0" indent="0">
              <a:lnSpc>
                <a:spcPct val="150000"/>
              </a:lnSpc>
              <a:buNone/>
              <a:tabLst/>
              <a:defRPr sz="2000" b="0" i="0">
                <a:solidFill>
                  <a:srgbClr val="26AAE1"/>
                </a:solidFill>
                <a:latin typeface="Arial" panose="020B0604020202020204" pitchFamily="34" charset="0"/>
                <a:cs typeface="Arial" panose="020B0604020202020204" pitchFamily="34" charset="0"/>
              </a:defRPr>
            </a:lvl1pPr>
            <a:lvl2pPr marL="633413" indent="-173038">
              <a:lnSpc>
                <a:spcPct val="150000"/>
              </a:lnSpc>
              <a:tabLst/>
              <a:defRPr sz="1200" b="0" i="0">
                <a:solidFill>
                  <a:schemeClr val="tx1"/>
                </a:solidFill>
                <a:latin typeface="Arial" panose="020B0604020202020204" pitchFamily="34" charset="0"/>
                <a:cs typeface="Arial" panose="020B0604020202020204" pitchFamily="34" charset="0"/>
              </a:defRPr>
            </a:lvl2pPr>
            <a:lvl3pPr marL="920750" indent="-234950">
              <a:lnSpc>
                <a:spcPct val="150000"/>
              </a:lnSpc>
              <a:tabLst/>
              <a:defRPr sz="1200" b="0" i="0">
                <a:solidFill>
                  <a:schemeClr val="tx1"/>
                </a:solidFill>
                <a:latin typeface="Arial" panose="020B0604020202020204" pitchFamily="34" charset="0"/>
                <a:cs typeface="Arial" panose="020B0604020202020204" pitchFamily="34" charset="0"/>
              </a:defRPr>
            </a:lvl3pPr>
            <a:lvl4pPr marL="1090613" indent="-169863">
              <a:lnSpc>
                <a:spcPct val="150000"/>
              </a:lnSpc>
              <a:tabLst/>
              <a:defRPr sz="1200" b="0" i="0">
                <a:solidFill>
                  <a:schemeClr val="tx1"/>
                </a:solidFill>
                <a:latin typeface="Arial" panose="020B0604020202020204" pitchFamily="34" charset="0"/>
                <a:cs typeface="Arial" panose="020B0604020202020204" pitchFamily="34" charset="0"/>
              </a:defRPr>
            </a:lvl4pPr>
            <a:lvl5pPr marL="1316038" indent="-169863">
              <a:lnSpc>
                <a:spcPct val="150000"/>
              </a:lnSpc>
              <a:tabLst/>
              <a:defRPr sz="1200" b="0" i="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6F3450F1-842E-4FBB-A0EE-0FC89FD8538C}"/>
              </a:ext>
            </a:extLst>
          </p:cNvPr>
          <p:cNvSpPr/>
          <p:nvPr userDrawn="1"/>
        </p:nvSpPr>
        <p:spPr>
          <a:xfrm>
            <a:off x="0" y="5952225"/>
            <a:ext cx="12197316"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 name="Slide Number Placeholder 5">
            <a:extLst>
              <a:ext uri="{FF2B5EF4-FFF2-40B4-BE49-F238E27FC236}">
                <a16:creationId xmlns:a16="http://schemas.microsoft.com/office/drawing/2014/main" id="{6D725A74-48F2-4BF6-927C-0C4CF12147B0}"/>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0" name="Picture 9" descr="A picture containing drawing&#10;&#10;Description automatically generated">
            <a:extLst>
              <a:ext uri="{FF2B5EF4-FFF2-40B4-BE49-F238E27FC236}">
                <a16:creationId xmlns:a16="http://schemas.microsoft.com/office/drawing/2014/main" id="{FE0547BE-792B-420D-A0AA-5EEC862F0D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353225464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SC Overview">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49DB64E-40D2-4D79-A58E-3DA9980C104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1397" r="4368"/>
          <a:stretch/>
        </p:blipFill>
        <p:spPr>
          <a:xfrm>
            <a:off x="154463" y="0"/>
            <a:ext cx="12037537" cy="6858000"/>
          </a:xfrm>
          <a:prstGeom prst="rect">
            <a:avLst/>
          </a:prstGeom>
        </p:spPr>
      </p:pic>
      <p:sp>
        <p:nvSpPr>
          <p:cNvPr id="32" name="Rectangle 31">
            <a:extLst>
              <a:ext uri="{FF2B5EF4-FFF2-40B4-BE49-F238E27FC236}">
                <a16:creationId xmlns:a16="http://schemas.microsoft.com/office/drawing/2014/main" id="{E3ECBB7C-449F-466A-8D60-3CFFEC31D7F0}"/>
              </a:ext>
            </a:extLst>
          </p:cNvPr>
          <p:cNvSpPr/>
          <p:nvPr userDrawn="1"/>
        </p:nvSpPr>
        <p:spPr>
          <a:xfrm>
            <a:off x="-12438" y="0"/>
            <a:ext cx="7784838" cy="6858000"/>
          </a:xfrm>
          <a:prstGeom prst="rect">
            <a:avLst/>
          </a:prstGeom>
          <a:gradFill flip="none" rotWithShape="1">
            <a:gsLst>
              <a:gs pos="48000">
                <a:srgbClr val="FFFFFF"/>
              </a:gs>
              <a:gs pos="0">
                <a:schemeClr val="bg1"/>
              </a:gs>
              <a:gs pos="82000">
                <a:schemeClr val="bg1">
                  <a:alpha val="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44387E3-0D27-4439-A21A-A1C53A1D3E2B}"/>
              </a:ext>
            </a:extLst>
          </p:cNvPr>
          <p:cNvSpPr/>
          <p:nvPr userDrawn="1"/>
        </p:nvSpPr>
        <p:spPr>
          <a:xfrm>
            <a:off x="-12438" y="0"/>
            <a:ext cx="5498838" cy="6858000"/>
          </a:xfrm>
          <a:prstGeom prst="rect">
            <a:avLst/>
          </a:prstGeom>
          <a:solidFill>
            <a:srgbClr val="001746">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32">
            <a:extLst>
              <a:ext uri="{FF2B5EF4-FFF2-40B4-BE49-F238E27FC236}">
                <a16:creationId xmlns:a16="http://schemas.microsoft.com/office/drawing/2014/main" id="{C8318BD4-BC9E-6246-B502-9D787D0DEF1A}"/>
              </a:ext>
            </a:extLst>
          </p:cNvPr>
          <p:cNvSpPr>
            <a:spLocks noGrp="1"/>
          </p:cNvSpPr>
          <p:nvPr>
            <p:ph type="body" sz="quarter" idx="13" hasCustomPrompt="1"/>
          </p:nvPr>
        </p:nvSpPr>
        <p:spPr>
          <a:xfrm>
            <a:off x="304800" y="3581797"/>
            <a:ext cx="4540768" cy="2637710"/>
          </a:xfrm>
          <a:prstGeom prst="rect">
            <a:avLst/>
          </a:prstGeom>
          <a:noFill/>
        </p:spPr>
        <p:txBody>
          <a:bodyPr wrap="square" lIns="457200" rIns="457200" bIns="685800">
            <a:spAutoFit/>
          </a:bodyPr>
          <a:lstStyle>
            <a:lvl1pPr marL="0" indent="0">
              <a:lnSpc>
                <a:spcPct val="150000"/>
              </a:lnSpc>
              <a:buNone/>
              <a:defRPr sz="1400" b="0" i="0">
                <a:solidFill>
                  <a:schemeClr val="bg1"/>
                </a:solidFill>
                <a:latin typeface="Arial" panose="020B0604020202020204" pitchFamily="34" charset="0"/>
                <a:cs typeface="Arial" panose="020B0604020202020204" pitchFamily="34" charset="0"/>
              </a:defRPr>
            </a:lvl1pPr>
          </a:lstStyle>
          <a:p>
            <a:pPr lvl="0"/>
            <a:r>
              <a:rPr lang="en-US" dirty="0"/>
              <a:t>Benefit from a partnership that grows with you—providing dependable support and forward-thinking laundry and air services solutions that are customized to suit you now and in the future. More than servicing machines, we serve you.</a:t>
            </a:r>
          </a:p>
        </p:txBody>
      </p:sp>
      <p:sp>
        <p:nvSpPr>
          <p:cNvPr id="23" name="Title 18">
            <a:extLst>
              <a:ext uri="{FF2B5EF4-FFF2-40B4-BE49-F238E27FC236}">
                <a16:creationId xmlns:a16="http://schemas.microsoft.com/office/drawing/2014/main" id="{4BEDB6FA-068D-4136-9F02-6E26EC3CC67E}"/>
              </a:ext>
            </a:extLst>
          </p:cNvPr>
          <p:cNvSpPr>
            <a:spLocks noGrp="1"/>
          </p:cNvSpPr>
          <p:nvPr>
            <p:ph type="title" hasCustomPrompt="1"/>
          </p:nvPr>
        </p:nvSpPr>
        <p:spPr>
          <a:xfrm>
            <a:off x="653270" y="1856309"/>
            <a:ext cx="4540768" cy="1325563"/>
          </a:xfrm>
        </p:spPr>
        <p:txBody>
          <a:bodyPr>
            <a:normAutofit/>
          </a:bodyPr>
          <a:lstStyle>
            <a:lvl1pPr>
              <a:defRPr sz="4000" b="0">
                <a:solidFill>
                  <a:schemeClr val="bg1"/>
                </a:solidFill>
              </a:defRPr>
            </a:lvl1pPr>
          </a:lstStyle>
          <a:p>
            <a:r>
              <a:rPr lang="en-US" dirty="0"/>
              <a:t>WE TAKE PRIDE IN YOUR SUCCESS</a:t>
            </a:r>
          </a:p>
        </p:txBody>
      </p:sp>
      <p:sp>
        <p:nvSpPr>
          <p:cNvPr id="25" name="Slide Number Placeholder 5">
            <a:extLst>
              <a:ext uri="{FF2B5EF4-FFF2-40B4-BE49-F238E27FC236}">
                <a16:creationId xmlns:a16="http://schemas.microsoft.com/office/drawing/2014/main" id="{C9D2A0EA-405E-4B22-B0EA-F05F245814E4}"/>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26" name="Picture 25" descr="A picture containing drawing&#10;&#10;Description automatically generated">
            <a:extLst>
              <a:ext uri="{FF2B5EF4-FFF2-40B4-BE49-F238E27FC236}">
                <a16:creationId xmlns:a16="http://schemas.microsoft.com/office/drawing/2014/main" id="{9A4B8223-D0EB-49D3-AF4F-6CD4DC13F0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
        <p:nvSpPr>
          <p:cNvPr id="29" name="Slide Number Placeholder 5">
            <a:extLst>
              <a:ext uri="{FF2B5EF4-FFF2-40B4-BE49-F238E27FC236}">
                <a16:creationId xmlns:a16="http://schemas.microsoft.com/office/drawing/2014/main" id="{5C806305-AB27-4D83-B9DD-A76753F42137}"/>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30" name="Picture 29" descr="A picture containing drawing&#10;&#10;Description automatically generated">
            <a:extLst>
              <a:ext uri="{FF2B5EF4-FFF2-40B4-BE49-F238E27FC236}">
                <a16:creationId xmlns:a16="http://schemas.microsoft.com/office/drawing/2014/main" id="{A2FEA95F-C5B7-457E-B36B-6C9A2F3818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2125028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2C0CE02-5219-4F10-9797-D77E3D85D87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05000" y="0"/>
            <a:ext cx="10287000" cy="6858000"/>
          </a:xfrm>
          <a:prstGeom prst="rect">
            <a:avLst/>
          </a:prstGeom>
        </p:spPr>
      </p:pic>
      <p:sp>
        <p:nvSpPr>
          <p:cNvPr id="8" name="Rectangle 7">
            <a:extLst>
              <a:ext uri="{FF2B5EF4-FFF2-40B4-BE49-F238E27FC236}">
                <a16:creationId xmlns:a16="http://schemas.microsoft.com/office/drawing/2014/main" id="{3F921798-CF82-442E-B869-B8EDE8639E47}"/>
              </a:ext>
            </a:extLst>
          </p:cNvPr>
          <p:cNvSpPr/>
          <p:nvPr userDrawn="1"/>
        </p:nvSpPr>
        <p:spPr>
          <a:xfrm>
            <a:off x="0" y="5943600"/>
            <a:ext cx="12192000" cy="914400"/>
          </a:xfrm>
          <a:prstGeom prst="rect">
            <a:avLst/>
          </a:prstGeom>
          <a:solidFill>
            <a:srgbClr val="64818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A40DE6BA-92D6-294D-B535-25673BA0F629}"/>
              </a:ext>
            </a:extLst>
          </p:cNvPr>
          <p:cNvSpPr>
            <a:spLocks noGrp="1"/>
          </p:cNvSpPr>
          <p:nvPr>
            <p:ph type="body" sz="quarter" idx="10" hasCustomPrompt="1"/>
          </p:nvPr>
        </p:nvSpPr>
        <p:spPr>
          <a:xfrm>
            <a:off x="762000" y="2490912"/>
            <a:ext cx="5715000" cy="114300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0" name="Text Placeholder 9">
            <a:extLst>
              <a:ext uri="{FF2B5EF4-FFF2-40B4-BE49-F238E27FC236}">
                <a16:creationId xmlns:a16="http://schemas.microsoft.com/office/drawing/2014/main" id="{E678B4FF-ACD4-2041-B746-46E2702CDAF5}"/>
              </a:ext>
            </a:extLst>
          </p:cNvPr>
          <p:cNvSpPr>
            <a:spLocks noGrp="1"/>
          </p:cNvSpPr>
          <p:nvPr>
            <p:ph type="body" sz="quarter" idx="11" hasCustomPrompt="1"/>
          </p:nvPr>
        </p:nvSpPr>
        <p:spPr>
          <a:xfrm>
            <a:off x="762000" y="3885094"/>
            <a:ext cx="5486400" cy="381000"/>
          </a:xfrm>
          <a:prstGeom prst="rect">
            <a:avLst/>
          </a:prstGeom>
        </p:spPr>
        <p:txBody>
          <a:bodyPr>
            <a:noAutofit/>
          </a:bodyPr>
          <a:lstStyle>
            <a:lvl1pPr marL="0" indent="0">
              <a:lnSpc>
                <a:spcPct val="100000"/>
              </a:lnSpc>
              <a:buNone/>
              <a:defRPr sz="2000" b="0" i="0">
                <a:solidFill>
                  <a:schemeClr val="tx2"/>
                </a:solidFill>
                <a:latin typeface="Arial" panose="020B0604020202020204" pitchFamily="34" charset="0"/>
                <a:cs typeface="Arial" panose="020B0604020202020204" pitchFamily="34" charset="0"/>
              </a:defRPr>
            </a:lvl1pPr>
          </a:lstStyle>
          <a:p>
            <a:pPr lvl="0"/>
            <a:r>
              <a:rPr lang="en-US" dirty="0"/>
              <a:t>CLICK TO EDIT COVER TEXT SUBHEADER</a:t>
            </a:r>
          </a:p>
        </p:txBody>
      </p:sp>
      <p:pic>
        <p:nvPicPr>
          <p:cNvPr id="15" name="Picture 14" descr="A close up of a sign&#10;&#10;Description automatically generated">
            <a:extLst>
              <a:ext uri="{FF2B5EF4-FFF2-40B4-BE49-F238E27FC236}">
                <a16:creationId xmlns:a16="http://schemas.microsoft.com/office/drawing/2014/main" id="{14CD7FE7-272E-E541-BCD1-02349B5AEC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2001" y="1097176"/>
            <a:ext cx="2438400" cy="784578"/>
          </a:xfrm>
          <a:prstGeom prst="rect">
            <a:avLst/>
          </a:prstGeom>
        </p:spPr>
      </p:pic>
      <p:sp>
        <p:nvSpPr>
          <p:cNvPr id="13" name="Slide Number Placeholder 5">
            <a:extLst>
              <a:ext uri="{FF2B5EF4-FFF2-40B4-BE49-F238E27FC236}">
                <a16:creationId xmlns:a16="http://schemas.microsoft.com/office/drawing/2014/main" id="{E3E1785D-7C7F-46F5-8D57-7359FE32AF32}"/>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4" name="Picture 13" descr="A picture containing drawing&#10;&#10;Description automatically generated">
            <a:extLst>
              <a:ext uri="{FF2B5EF4-FFF2-40B4-BE49-F238E27FC236}">
                <a16:creationId xmlns:a16="http://schemas.microsoft.com/office/drawing/2014/main" id="{F8D8AB4B-E042-48E3-9BB7-1E3875B8D9F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2449539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SC Overview">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2EDC46D-8C03-4388-A5EA-E33151EE46C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0607" b="21212"/>
          <a:stretch/>
        </p:blipFill>
        <p:spPr>
          <a:xfrm>
            <a:off x="5480484" y="0"/>
            <a:ext cx="6711516" cy="6858000"/>
          </a:xfrm>
          <a:prstGeom prst="rect">
            <a:avLst/>
          </a:prstGeom>
        </p:spPr>
      </p:pic>
      <p:sp>
        <p:nvSpPr>
          <p:cNvPr id="9" name="Rectangle 8">
            <a:extLst>
              <a:ext uri="{FF2B5EF4-FFF2-40B4-BE49-F238E27FC236}">
                <a16:creationId xmlns:a16="http://schemas.microsoft.com/office/drawing/2014/main" id="{BB877307-DD57-4803-9C29-9B2DC13D9FBC}"/>
              </a:ext>
            </a:extLst>
          </p:cNvPr>
          <p:cNvSpPr/>
          <p:nvPr userDrawn="1"/>
        </p:nvSpPr>
        <p:spPr>
          <a:xfrm>
            <a:off x="-12438" y="0"/>
            <a:ext cx="5270238" cy="6858000"/>
          </a:xfrm>
          <a:prstGeom prst="rect">
            <a:avLst/>
          </a:prstGeom>
          <a:gradFill flip="none" rotWithShape="1">
            <a:gsLst>
              <a:gs pos="48000">
                <a:srgbClr val="FFFFFF"/>
              </a:gs>
              <a:gs pos="0">
                <a:schemeClr val="bg1"/>
              </a:gs>
              <a:gs pos="82000">
                <a:schemeClr val="bg1">
                  <a:alpha val="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E3ECBB7C-449F-466A-8D60-3CFFEC31D7F0}"/>
              </a:ext>
            </a:extLst>
          </p:cNvPr>
          <p:cNvSpPr/>
          <p:nvPr userDrawn="1"/>
        </p:nvSpPr>
        <p:spPr>
          <a:xfrm>
            <a:off x="-12438" y="0"/>
            <a:ext cx="5498838" cy="6858000"/>
          </a:xfrm>
          <a:prstGeom prst="rect">
            <a:avLst/>
          </a:prstGeom>
          <a:gradFill flip="none" rotWithShape="1">
            <a:gsLst>
              <a:gs pos="48000">
                <a:srgbClr val="FFFFFF"/>
              </a:gs>
              <a:gs pos="0">
                <a:schemeClr val="bg1"/>
              </a:gs>
              <a:gs pos="82000">
                <a:schemeClr val="bg1">
                  <a:alpha val="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44387E3-0D27-4439-A21A-A1C53A1D3E2B}"/>
              </a:ext>
            </a:extLst>
          </p:cNvPr>
          <p:cNvSpPr/>
          <p:nvPr userDrawn="1"/>
        </p:nvSpPr>
        <p:spPr>
          <a:xfrm>
            <a:off x="-12438" y="0"/>
            <a:ext cx="5498838" cy="6858000"/>
          </a:xfrm>
          <a:prstGeom prst="rect">
            <a:avLst/>
          </a:prstGeom>
          <a:solidFill>
            <a:srgbClr val="26AAE1">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8">
            <a:extLst>
              <a:ext uri="{FF2B5EF4-FFF2-40B4-BE49-F238E27FC236}">
                <a16:creationId xmlns:a16="http://schemas.microsoft.com/office/drawing/2014/main" id="{4BEDB6FA-068D-4136-9F02-6E26EC3CC67E}"/>
              </a:ext>
            </a:extLst>
          </p:cNvPr>
          <p:cNvSpPr>
            <a:spLocks noGrp="1"/>
          </p:cNvSpPr>
          <p:nvPr>
            <p:ph type="title" hasCustomPrompt="1"/>
          </p:nvPr>
        </p:nvSpPr>
        <p:spPr>
          <a:xfrm>
            <a:off x="653270" y="3263352"/>
            <a:ext cx="4540768" cy="1325563"/>
          </a:xfrm>
        </p:spPr>
        <p:txBody>
          <a:bodyPr>
            <a:normAutofit/>
          </a:bodyPr>
          <a:lstStyle>
            <a:lvl1pPr>
              <a:defRPr sz="4000" b="0">
                <a:solidFill>
                  <a:schemeClr val="bg1"/>
                </a:solidFill>
              </a:defRPr>
            </a:lvl1pPr>
          </a:lstStyle>
          <a:p>
            <a:r>
              <a:rPr lang="en-US" dirty="0"/>
              <a:t>WE TAKE PRIDE IN YOUR SUCCESS</a:t>
            </a:r>
          </a:p>
        </p:txBody>
      </p:sp>
      <p:sp>
        <p:nvSpPr>
          <p:cNvPr id="29" name="Slide Number Placeholder 5">
            <a:extLst>
              <a:ext uri="{FF2B5EF4-FFF2-40B4-BE49-F238E27FC236}">
                <a16:creationId xmlns:a16="http://schemas.microsoft.com/office/drawing/2014/main" id="{5C806305-AB27-4D83-B9DD-A76753F42137}"/>
              </a:ext>
            </a:extLst>
          </p:cNvPr>
          <p:cNvSpPr txBox="1">
            <a:spLocks/>
          </p:cNvSpPr>
          <p:nvPr userDrawn="1"/>
        </p:nvSpPr>
        <p:spPr>
          <a:xfrm>
            <a:off x="2208245" y="6172200"/>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30" name="Picture 29" descr="A picture containing drawing&#10;&#10;Description automatically generated">
            <a:extLst>
              <a:ext uri="{FF2B5EF4-FFF2-40B4-BE49-F238E27FC236}">
                <a16:creationId xmlns:a16="http://schemas.microsoft.com/office/drawing/2014/main" id="{A2FEA95F-C5B7-457E-B36B-6C9A2F3818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1714" y="6266921"/>
            <a:ext cx="1474859" cy="133147"/>
          </a:xfrm>
          <a:prstGeom prst="rect">
            <a:avLst/>
          </a:prstGeom>
        </p:spPr>
      </p:pic>
      <p:pic>
        <p:nvPicPr>
          <p:cNvPr id="11" name="Picture 10" descr="Logo&#10;&#10;Description automatically generated">
            <a:extLst>
              <a:ext uri="{FF2B5EF4-FFF2-40B4-BE49-F238E27FC236}">
                <a16:creationId xmlns:a16="http://schemas.microsoft.com/office/drawing/2014/main" id="{0FA63EC7-DFB7-4082-8715-1D4A85619104}"/>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53270" y="1905000"/>
            <a:ext cx="2399247" cy="775732"/>
          </a:xfrm>
          <a:prstGeom prst="rect">
            <a:avLst/>
          </a:prstGeom>
        </p:spPr>
      </p:pic>
    </p:spTree>
    <p:extLst>
      <p:ext uri="{BB962C8B-B14F-4D97-AF65-F5344CB8AC3E}">
        <p14:creationId xmlns:p14="http://schemas.microsoft.com/office/powerpoint/2010/main" val="24317792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SC Overview">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66D227-2332-42D8-B665-8BCD0114E41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453" r="10369"/>
          <a:stretch/>
        </p:blipFill>
        <p:spPr>
          <a:xfrm>
            <a:off x="5486400" y="-2876"/>
            <a:ext cx="6705600" cy="6860875"/>
          </a:xfrm>
          <a:prstGeom prst="rect">
            <a:avLst/>
          </a:prstGeom>
        </p:spPr>
      </p:pic>
      <p:sp>
        <p:nvSpPr>
          <p:cNvPr id="32" name="Rectangle 31">
            <a:extLst>
              <a:ext uri="{FF2B5EF4-FFF2-40B4-BE49-F238E27FC236}">
                <a16:creationId xmlns:a16="http://schemas.microsoft.com/office/drawing/2014/main" id="{E3ECBB7C-449F-466A-8D60-3CFFEC31D7F0}"/>
              </a:ext>
            </a:extLst>
          </p:cNvPr>
          <p:cNvSpPr/>
          <p:nvPr userDrawn="1"/>
        </p:nvSpPr>
        <p:spPr>
          <a:xfrm>
            <a:off x="-12438" y="0"/>
            <a:ext cx="5498838" cy="6858000"/>
          </a:xfrm>
          <a:prstGeom prst="rect">
            <a:avLst/>
          </a:prstGeom>
          <a:gradFill flip="none" rotWithShape="1">
            <a:gsLst>
              <a:gs pos="48000">
                <a:srgbClr val="FFFFFF"/>
              </a:gs>
              <a:gs pos="0">
                <a:schemeClr val="bg1"/>
              </a:gs>
              <a:gs pos="82000">
                <a:schemeClr val="bg1">
                  <a:alpha val="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44387E3-0D27-4439-A21A-A1C53A1D3E2B}"/>
              </a:ext>
            </a:extLst>
          </p:cNvPr>
          <p:cNvSpPr/>
          <p:nvPr userDrawn="1"/>
        </p:nvSpPr>
        <p:spPr>
          <a:xfrm>
            <a:off x="-12438" y="0"/>
            <a:ext cx="5498838" cy="6858000"/>
          </a:xfrm>
          <a:prstGeom prst="rect">
            <a:avLst/>
          </a:prstGeom>
          <a:solidFill>
            <a:srgbClr val="26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8">
            <a:extLst>
              <a:ext uri="{FF2B5EF4-FFF2-40B4-BE49-F238E27FC236}">
                <a16:creationId xmlns:a16="http://schemas.microsoft.com/office/drawing/2014/main" id="{4BEDB6FA-068D-4136-9F02-6E26EC3CC67E}"/>
              </a:ext>
            </a:extLst>
          </p:cNvPr>
          <p:cNvSpPr>
            <a:spLocks noGrp="1"/>
          </p:cNvSpPr>
          <p:nvPr>
            <p:ph type="title" hasCustomPrompt="1"/>
          </p:nvPr>
        </p:nvSpPr>
        <p:spPr>
          <a:xfrm>
            <a:off x="653270" y="3263352"/>
            <a:ext cx="4540768" cy="1325563"/>
          </a:xfrm>
        </p:spPr>
        <p:txBody>
          <a:bodyPr>
            <a:normAutofit/>
          </a:bodyPr>
          <a:lstStyle>
            <a:lvl1pPr>
              <a:defRPr sz="4000" b="0">
                <a:solidFill>
                  <a:schemeClr val="bg1"/>
                </a:solidFill>
              </a:defRPr>
            </a:lvl1pPr>
          </a:lstStyle>
          <a:p>
            <a:r>
              <a:rPr lang="en-US" dirty="0"/>
              <a:t>WE TAKE PRIDE IN YOUR SUCCESS</a:t>
            </a:r>
          </a:p>
        </p:txBody>
      </p:sp>
      <p:sp>
        <p:nvSpPr>
          <p:cNvPr id="29" name="Slide Number Placeholder 5">
            <a:extLst>
              <a:ext uri="{FF2B5EF4-FFF2-40B4-BE49-F238E27FC236}">
                <a16:creationId xmlns:a16="http://schemas.microsoft.com/office/drawing/2014/main" id="{5C806305-AB27-4D83-B9DD-A76753F42137}"/>
              </a:ext>
            </a:extLst>
          </p:cNvPr>
          <p:cNvSpPr txBox="1">
            <a:spLocks/>
          </p:cNvSpPr>
          <p:nvPr userDrawn="1"/>
        </p:nvSpPr>
        <p:spPr>
          <a:xfrm>
            <a:off x="2208245" y="6172200"/>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30" name="Picture 29" descr="A picture containing drawing&#10;&#10;Description automatically generated">
            <a:extLst>
              <a:ext uri="{FF2B5EF4-FFF2-40B4-BE49-F238E27FC236}">
                <a16:creationId xmlns:a16="http://schemas.microsoft.com/office/drawing/2014/main" id="{A2FEA95F-C5B7-457E-B36B-6C9A2F3818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1714" y="6266921"/>
            <a:ext cx="1474859" cy="133147"/>
          </a:xfrm>
          <a:prstGeom prst="rect">
            <a:avLst/>
          </a:prstGeom>
        </p:spPr>
      </p:pic>
      <p:pic>
        <p:nvPicPr>
          <p:cNvPr id="11" name="Picture 10" descr="Logo&#10;&#10;Description automatically generated">
            <a:extLst>
              <a:ext uri="{FF2B5EF4-FFF2-40B4-BE49-F238E27FC236}">
                <a16:creationId xmlns:a16="http://schemas.microsoft.com/office/drawing/2014/main" id="{0FA63EC7-DFB7-4082-8715-1D4A85619104}"/>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53270" y="1905000"/>
            <a:ext cx="2399247" cy="775732"/>
          </a:xfrm>
          <a:prstGeom prst="rect">
            <a:avLst/>
          </a:prstGeom>
        </p:spPr>
      </p:pic>
    </p:spTree>
    <p:extLst>
      <p:ext uri="{BB962C8B-B14F-4D97-AF65-F5344CB8AC3E}">
        <p14:creationId xmlns:p14="http://schemas.microsoft.com/office/powerpoint/2010/main" val="3624617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SC Overview - Service Wheel">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8D91D9D-D391-4A34-B71B-EB9CE78BAA34}"/>
              </a:ext>
            </a:extLst>
          </p:cNvPr>
          <p:cNvSpPr/>
          <p:nvPr userDrawn="1"/>
        </p:nvSpPr>
        <p:spPr>
          <a:xfrm>
            <a:off x="0" y="-1"/>
            <a:ext cx="12191999" cy="2099213"/>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35" name="Subtitle 2">
            <a:extLst>
              <a:ext uri="{FF2B5EF4-FFF2-40B4-BE49-F238E27FC236}">
                <a16:creationId xmlns:a16="http://schemas.microsoft.com/office/drawing/2014/main" id="{68510DE5-B5AF-C048-88B4-9FB0573B06FB}"/>
              </a:ext>
            </a:extLst>
          </p:cNvPr>
          <p:cNvSpPr>
            <a:spLocks noGrp="1"/>
          </p:cNvSpPr>
          <p:nvPr>
            <p:ph type="subTitle" idx="1" hasCustomPrompt="1"/>
          </p:nvPr>
        </p:nvSpPr>
        <p:spPr>
          <a:xfrm>
            <a:off x="533400" y="1255199"/>
            <a:ext cx="5943600" cy="380999"/>
          </a:xfrm>
          <a:prstGeom prst="rect">
            <a:avLst/>
          </a:prstGeom>
        </p:spPr>
        <p:txBody>
          <a:bodyPr/>
          <a:lstStyle>
            <a:lvl1pPr marL="0" indent="0" algn="l">
              <a:buNone/>
              <a:defRPr sz="16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6" name="Text Placeholder 14">
            <a:extLst>
              <a:ext uri="{FF2B5EF4-FFF2-40B4-BE49-F238E27FC236}">
                <a16:creationId xmlns:a16="http://schemas.microsoft.com/office/drawing/2014/main" id="{29DE1763-714F-9C44-BB92-74F8C99BA172}"/>
              </a:ext>
            </a:extLst>
          </p:cNvPr>
          <p:cNvSpPr>
            <a:spLocks noGrp="1"/>
          </p:cNvSpPr>
          <p:nvPr>
            <p:ph type="body" sz="quarter" idx="10" hasCustomPrompt="1"/>
          </p:nvPr>
        </p:nvSpPr>
        <p:spPr>
          <a:xfrm>
            <a:off x="533400" y="2747979"/>
            <a:ext cx="3353484" cy="1374723"/>
          </a:xfrm>
          <a:prstGeom prst="rect">
            <a:avLst/>
          </a:prstGeom>
          <a:solidFill>
            <a:schemeClr val="bg1"/>
          </a:solidFill>
        </p:spPr>
        <p:txBody>
          <a:bodyPr/>
          <a:lstStyle>
            <a:lvl1pPr marL="0" indent="0" algn="l">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Increase marketability and value without hassle or expense. Offer reliable and modern machines on terms that work for you—including flexible leases, service agreements, equipment purchasing, or we’ll even buy your current machines. </a:t>
            </a:r>
          </a:p>
        </p:txBody>
      </p:sp>
      <p:sp>
        <p:nvSpPr>
          <p:cNvPr id="38" name="Text Placeholder 33">
            <a:extLst>
              <a:ext uri="{FF2B5EF4-FFF2-40B4-BE49-F238E27FC236}">
                <a16:creationId xmlns:a16="http://schemas.microsoft.com/office/drawing/2014/main" id="{541A5C85-B496-564D-A921-C825515E0DB2}"/>
              </a:ext>
            </a:extLst>
          </p:cNvPr>
          <p:cNvSpPr>
            <a:spLocks noGrp="1"/>
          </p:cNvSpPr>
          <p:nvPr>
            <p:ph type="body" sz="quarter" idx="15" hasCustomPrompt="1"/>
          </p:nvPr>
        </p:nvSpPr>
        <p:spPr>
          <a:xfrm>
            <a:off x="533400" y="635770"/>
            <a:ext cx="11125200" cy="579527"/>
          </a:xfrm>
          <a:prstGeom prst="rect">
            <a:avLst/>
          </a:prstGeom>
        </p:spPr>
        <p:txBody>
          <a:bodyPr/>
          <a:lstStyle>
            <a:lvl1pPr marL="0" indent="0">
              <a:buNone/>
              <a:defRPr sz="32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3" name="Picture 2" descr="A group of people around each other&#10;&#10;Description automatically generated">
            <a:extLst>
              <a:ext uri="{FF2B5EF4-FFF2-40B4-BE49-F238E27FC236}">
                <a16:creationId xmlns:a16="http://schemas.microsoft.com/office/drawing/2014/main" id="{93BB69B1-0795-474B-8346-5D67A2A53C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15256" y="2293092"/>
            <a:ext cx="4161487" cy="4161487"/>
          </a:xfrm>
          <a:prstGeom prst="rect">
            <a:avLst/>
          </a:prstGeom>
        </p:spPr>
      </p:pic>
      <p:sp>
        <p:nvSpPr>
          <p:cNvPr id="14" name="Text Placeholder 14">
            <a:extLst>
              <a:ext uri="{FF2B5EF4-FFF2-40B4-BE49-F238E27FC236}">
                <a16:creationId xmlns:a16="http://schemas.microsoft.com/office/drawing/2014/main" id="{8CBD7AB9-0E75-514A-A715-A459E045C8D1}"/>
              </a:ext>
            </a:extLst>
          </p:cNvPr>
          <p:cNvSpPr>
            <a:spLocks noGrp="1"/>
          </p:cNvSpPr>
          <p:nvPr>
            <p:ph type="body" sz="quarter" idx="16" hasCustomPrompt="1"/>
          </p:nvPr>
        </p:nvSpPr>
        <p:spPr>
          <a:xfrm>
            <a:off x="533400" y="2414835"/>
            <a:ext cx="3353484" cy="328365"/>
          </a:xfrm>
          <a:prstGeom prst="rect">
            <a:avLst/>
          </a:prstGeom>
          <a:solidFill>
            <a:schemeClr val="bg1"/>
          </a:solidFill>
        </p:spPr>
        <p:txBody>
          <a:bodyPr anchor="b"/>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US" sz="1800" b="0" i="0" smtClean="0">
                <a:solidFill>
                  <a:schemeClr val="tx2"/>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t>IN-HOME LAUNDRY</a:t>
            </a:r>
          </a:p>
        </p:txBody>
      </p:sp>
      <p:sp>
        <p:nvSpPr>
          <p:cNvPr id="17" name="Text Placeholder 14">
            <a:extLst>
              <a:ext uri="{FF2B5EF4-FFF2-40B4-BE49-F238E27FC236}">
                <a16:creationId xmlns:a16="http://schemas.microsoft.com/office/drawing/2014/main" id="{63C10693-4705-BF41-8744-4489B610E266}"/>
              </a:ext>
            </a:extLst>
          </p:cNvPr>
          <p:cNvSpPr>
            <a:spLocks noGrp="1"/>
          </p:cNvSpPr>
          <p:nvPr>
            <p:ph type="body" sz="quarter" idx="17" hasCustomPrompt="1"/>
          </p:nvPr>
        </p:nvSpPr>
        <p:spPr>
          <a:xfrm>
            <a:off x="533400" y="4633682"/>
            <a:ext cx="3353484" cy="1309918"/>
          </a:xfrm>
          <a:prstGeom prst="rect">
            <a:avLst/>
          </a:prstGeom>
          <a:solidFill>
            <a:schemeClr val="bg1"/>
          </a:solidFill>
        </p:spPr>
        <p:txBody>
          <a:bodyPr/>
          <a:lstStyle>
            <a:lvl1pPr marL="0" indent="0" algn="l">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We provide industrial laundry equipment and on-premise laundry services with a full spectrum of support—including site evaluation, analysis, design, financing, engineering, installation, service and more.</a:t>
            </a:r>
          </a:p>
        </p:txBody>
      </p:sp>
      <p:sp>
        <p:nvSpPr>
          <p:cNvPr id="18" name="Text Placeholder 14">
            <a:extLst>
              <a:ext uri="{FF2B5EF4-FFF2-40B4-BE49-F238E27FC236}">
                <a16:creationId xmlns:a16="http://schemas.microsoft.com/office/drawing/2014/main" id="{67FBFD5B-7DA8-B148-9DC8-84A142995FFC}"/>
              </a:ext>
            </a:extLst>
          </p:cNvPr>
          <p:cNvSpPr>
            <a:spLocks noGrp="1"/>
          </p:cNvSpPr>
          <p:nvPr>
            <p:ph type="body" sz="quarter" idx="18" hasCustomPrompt="1"/>
          </p:nvPr>
        </p:nvSpPr>
        <p:spPr>
          <a:xfrm>
            <a:off x="533400" y="4305317"/>
            <a:ext cx="3353484" cy="328365"/>
          </a:xfrm>
          <a:prstGeom prst="rect">
            <a:avLst/>
          </a:prstGeom>
          <a:solidFill>
            <a:schemeClr val="bg1"/>
          </a:solidFill>
        </p:spPr>
        <p:txBody>
          <a:bodyPr anchor="b"/>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US" sz="1800" b="0" i="0" smtClean="0">
                <a:solidFill>
                  <a:schemeClr val="tx2"/>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t>COMMERCIAL LAUNDRY</a:t>
            </a:r>
          </a:p>
        </p:txBody>
      </p:sp>
      <p:sp>
        <p:nvSpPr>
          <p:cNvPr id="29" name="Text Placeholder 14">
            <a:extLst>
              <a:ext uri="{FF2B5EF4-FFF2-40B4-BE49-F238E27FC236}">
                <a16:creationId xmlns:a16="http://schemas.microsoft.com/office/drawing/2014/main" id="{DABE1931-6661-1045-ADBE-ABE798625A74}"/>
              </a:ext>
            </a:extLst>
          </p:cNvPr>
          <p:cNvSpPr>
            <a:spLocks noGrp="1"/>
          </p:cNvSpPr>
          <p:nvPr>
            <p:ph type="body" sz="quarter" idx="19" hasCustomPrompt="1"/>
          </p:nvPr>
        </p:nvSpPr>
        <p:spPr>
          <a:xfrm>
            <a:off x="8382000" y="2747980"/>
            <a:ext cx="3276600" cy="1367350"/>
          </a:xfrm>
          <a:prstGeom prst="rect">
            <a:avLst/>
          </a:prstGeom>
          <a:noFill/>
        </p:spPr>
        <p:txBody>
          <a:bodyPr/>
          <a:lstStyle>
            <a:lvl1pPr marL="0" indent="0" algn="r">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From design to full management, leasing agreements and revenue sharing, we have you covered. Optimize revenue and convenience with real-time data, plus the latest in digital payment and laundry monitoring technology.</a:t>
            </a:r>
          </a:p>
        </p:txBody>
      </p:sp>
      <p:sp>
        <p:nvSpPr>
          <p:cNvPr id="31" name="Text Placeholder 14">
            <a:extLst>
              <a:ext uri="{FF2B5EF4-FFF2-40B4-BE49-F238E27FC236}">
                <a16:creationId xmlns:a16="http://schemas.microsoft.com/office/drawing/2014/main" id="{00DCCE3C-6FA9-054F-B8A7-7911FB23B71C}"/>
              </a:ext>
            </a:extLst>
          </p:cNvPr>
          <p:cNvSpPr>
            <a:spLocks noGrp="1"/>
          </p:cNvSpPr>
          <p:nvPr>
            <p:ph type="body" sz="quarter" idx="21" hasCustomPrompt="1"/>
          </p:nvPr>
        </p:nvSpPr>
        <p:spPr>
          <a:xfrm>
            <a:off x="8382000" y="4633682"/>
            <a:ext cx="3276600" cy="1309918"/>
          </a:xfrm>
          <a:prstGeom prst="rect">
            <a:avLst/>
          </a:prstGeom>
          <a:noFill/>
        </p:spPr>
        <p:txBody>
          <a:bodyPr/>
          <a:lstStyle>
            <a:lvl1pPr marL="0" indent="0" algn="r">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Easy to use state-of-the-art tire inflation and vacuum machines equipped with modern payment technology maximize profitability and customer loyalty. Remote monitoring and best-in-class service make it effortless.</a:t>
            </a:r>
          </a:p>
        </p:txBody>
      </p:sp>
      <p:sp>
        <p:nvSpPr>
          <p:cNvPr id="8" name="Text Placeholder 7">
            <a:extLst>
              <a:ext uri="{FF2B5EF4-FFF2-40B4-BE49-F238E27FC236}">
                <a16:creationId xmlns:a16="http://schemas.microsoft.com/office/drawing/2014/main" id="{D3CF0677-272A-8F4F-B1AB-89BF2CB3119A}"/>
              </a:ext>
            </a:extLst>
          </p:cNvPr>
          <p:cNvSpPr>
            <a:spLocks noGrp="1"/>
          </p:cNvSpPr>
          <p:nvPr>
            <p:ph type="body" sz="quarter" idx="23" hasCustomPrompt="1"/>
          </p:nvPr>
        </p:nvSpPr>
        <p:spPr>
          <a:xfrm>
            <a:off x="8382000" y="2414059"/>
            <a:ext cx="3276600" cy="328612"/>
          </a:xfrm>
          <a:prstGeom prst="rect">
            <a:avLst/>
          </a:prstGeom>
          <a:noFill/>
        </p:spPr>
        <p:txBody>
          <a:bodyPr anchor="b"/>
          <a:lstStyle>
            <a:lvl1pPr marL="0" indent="0" algn="r">
              <a:buNone/>
              <a:defRPr sz="1800" b="0" i="0">
                <a:solidFill>
                  <a:schemeClr val="tx2"/>
                </a:solidFill>
                <a:latin typeface="Arial" panose="020B0604020202020204" pitchFamily="34" charset="0"/>
                <a:cs typeface="Arial" panose="020B0604020202020204" pitchFamily="34" charset="0"/>
              </a:defRPr>
            </a:lvl1pPr>
          </a:lstStyle>
          <a:p>
            <a:pPr lvl="0"/>
            <a:r>
              <a:rPr lang="en-US" dirty="0"/>
              <a:t>COMMUNITY LAUNDRY</a:t>
            </a:r>
          </a:p>
        </p:txBody>
      </p:sp>
      <p:sp>
        <p:nvSpPr>
          <p:cNvPr id="34" name="Text Placeholder 7">
            <a:extLst>
              <a:ext uri="{FF2B5EF4-FFF2-40B4-BE49-F238E27FC236}">
                <a16:creationId xmlns:a16="http://schemas.microsoft.com/office/drawing/2014/main" id="{868B8C2B-5D81-C143-AA4E-C3F21764AF3C}"/>
              </a:ext>
            </a:extLst>
          </p:cNvPr>
          <p:cNvSpPr>
            <a:spLocks noGrp="1"/>
          </p:cNvSpPr>
          <p:nvPr>
            <p:ph type="body" sz="quarter" idx="24" hasCustomPrompt="1"/>
          </p:nvPr>
        </p:nvSpPr>
        <p:spPr>
          <a:xfrm>
            <a:off x="8382000" y="4294188"/>
            <a:ext cx="3276600" cy="328612"/>
          </a:xfrm>
          <a:prstGeom prst="rect">
            <a:avLst/>
          </a:prstGeom>
          <a:noFill/>
        </p:spPr>
        <p:txBody>
          <a:bodyPr anchor="b"/>
          <a:lstStyle>
            <a:lvl1pPr marL="0" indent="0" algn="r">
              <a:buNone/>
              <a:defRPr sz="1800" b="0" i="0">
                <a:solidFill>
                  <a:schemeClr val="bg2"/>
                </a:solidFill>
                <a:latin typeface="Arial" panose="020B0604020202020204" pitchFamily="34" charset="0"/>
                <a:cs typeface="Arial" panose="020B0604020202020204" pitchFamily="34" charset="0"/>
              </a:defRPr>
            </a:lvl1pPr>
          </a:lstStyle>
          <a:p>
            <a:pPr lvl="0"/>
            <a:r>
              <a:rPr lang="en-US" dirty="0"/>
              <a:t>AIR SERVICES</a:t>
            </a:r>
          </a:p>
        </p:txBody>
      </p:sp>
      <p:sp>
        <p:nvSpPr>
          <p:cNvPr id="19" name="Footer Placeholder 6">
            <a:extLst>
              <a:ext uri="{FF2B5EF4-FFF2-40B4-BE49-F238E27FC236}">
                <a16:creationId xmlns:a16="http://schemas.microsoft.com/office/drawing/2014/main" id="{D1A14ADE-932F-5046-865D-A29316985350}"/>
              </a:ext>
            </a:extLst>
          </p:cNvPr>
          <p:cNvSpPr>
            <a:spLocks noGrp="1"/>
          </p:cNvSpPr>
          <p:nvPr>
            <p:ph type="ftr" sz="quarter" idx="3"/>
          </p:nvPr>
        </p:nvSpPr>
        <p:spPr>
          <a:xfrm>
            <a:off x="2286002" y="6454579"/>
            <a:ext cx="7543798" cy="365125"/>
          </a:xfrm>
          <a:prstGeom prst="rect">
            <a:avLst/>
          </a:prstGeom>
        </p:spPr>
        <p:txBody>
          <a:bodyPr anchor="ctr"/>
          <a:lstStyle>
            <a:lvl1pPr algn="r">
              <a:defRPr sz="800" b="0" i="0">
                <a:solidFill>
                  <a:schemeClr val="bg1"/>
                </a:solidFill>
                <a:latin typeface="Arial" panose="020B0604020202020204" pitchFamily="34" charset="0"/>
                <a:cs typeface="Arial" panose="020B0604020202020204" pitchFamily="34" charset="0"/>
              </a:defRPr>
            </a:lvl1pPr>
          </a:lstStyle>
          <a:p>
            <a:r>
              <a:rPr lang="en-US"/>
              <a:t>CSC ServiceWorks | </a:t>
            </a:r>
            <a:r>
              <a:rPr lang="en-US" b="1"/>
              <a:t>Presentation Name</a:t>
            </a:r>
            <a:endParaRPr lang="en-US" b="1" dirty="0"/>
          </a:p>
        </p:txBody>
      </p:sp>
      <p:sp>
        <p:nvSpPr>
          <p:cNvPr id="20" name="Slide Number Placeholder 8">
            <a:extLst>
              <a:ext uri="{FF2B5EF4-FFF2-40B4-BE49-F238E27FC236}">
                <a16:creationId xmlns:a16="http://schemas.microsoft.com/office/drawing/2014/main" id="{17AA1200-A140-0B4C-8165-FA89915005C1}"/>
              </a:ext>
            </a:extLst>
          </p:cNvPr>
          <p:cNvSpPr>
            <a:spLocks noGrp="1"/>
          </p:cNvSpPr>
          <p:nvPr>
            <p:ph type="sldNum" sz="quarter" idx="11"/>
          </p:nvPr>
        </p:nvSpPr>
        <p:spPr>
          <a:xfrm>
            <a:off x="11336694" y="6454581"/>
            <a:ext cx="382555" cy="365125"/>
          </a:xfrm>
          <a:prstGeom prst="rect">
            <a:avLst/>
          </a:prstGeom>
        </p:spPr>
        <p:txBody>
          <a:bodyPr/>
          <a:lstStyle>
            <a:lvl1pPr>
              <a:defRPr>
                <a:latin typeface="Arial" panose="020B0604020202020204" pitchFamily="34" charset="0"/>
                <a:cs typeface="Arial" panose="020B0604020202020204" pitchFamily="34" charset="0"/>
              </a:defRPr>
            </a:lvl1pPr>
          </a:lstStyle>
          <a:p>
            <a:fld id="{D20AA991-10CF-5449-BCEF-37682F339527}"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BB0F4DB-3E35-46D4-9698-AB40BDB3F89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259353" y="595868"/>
            <a:ext cx="2399247" cy="775732"/>
          </a:xfrm>
          <a:prstGeom prst="rect">
            <a:avLst/>
          </a:prstGeom>
        </p:spPr>
      </p:pic>
    </p:spTree>
    <p:extLst>
      <p:ext uri="{BB962C8B-B14F-4D97-AF65-F5344CB8AC3E}">
        <p14:creationId xmlns:p14="http://schemas.microsoft.com/office/powerpoint/2010/main" val="3524592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SC Overview - Experienc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B4CA934-32E7-44BD-BB68-4EAF161BF11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43541"/>
          <a:stretch/>
        </p:blipFill>
        <p:spPr>
          <a:xfrm>
            <a:off x="0" y="0"/>
            <a:ext cx="5257800" cy="6858000"/>
          </a:xfrm>
          <a:prstGeom prst="rect">
            <a:avLst/>
          </a:prstGeom>
        </p:spPr>
      </p:pic>
      <p:sp>
        <p:nvSpPr>
          <p:cNvPr id="38" name="Text Placeholder 33">
            <a:extLst>
              <a:ext uri="{FF2B5EF4-FFF2-40B4-BE49-F238E27FC236}">
                <a16:creationId xmlns:a16="http://schemas.microsoft.com/office/drawing/2014/main" id="{541A5C85-B496-564D-A921-C825515E0DB2}"/>
              </a:ext>
            </a:extLst>
          </p:cNvPr>
          <p:cNvSpPr>
            <a:spLocks noGrp="1"/>
          </p:cNvSpPr>
          <p:nvPr>
            <p:ph type="body" sz="quarter" idx="15" hasCustomPrompt="1"/>
          </p:nvPr>
        </p:nvSpPr>
        <p:spPr>
          <a:xfrm>
            <a:off x="5583394" y="595665"/>
            <a:ext cx="5562600" cy="915640"/>
          </a:xfrm>
          <a:prstGeom prst="rect">
            <a:avLst/>
          </a:prstGeom>
        </p:spPr>
        <p:txBody>
          <a:bodyPr/>
          <a:lstStyle>
            <a:lvl1pPr marL="0" indent="0">
              <a:buNone/>
              <a:defRPr sz="3200" b="0" i="0">
                <a:solidFill>
                  <a:schemeClr val="accent1"/>
                </a:solidFill>
                <a:latin typeface="Arial" panose="020B0604020202020204" pitchFamily="34" charset="0"/>
                <a:cs typeface="Arial" panose="020B0604020202020204" pitchFamily="34" charset="0"/>
              </a:defRPr>
            </a:lvl1pPr>
          </a:lstStyle>
          <a:p>
            <a:pPr lvl="0"/>
            <a:r>
              <a:rPr lang="en-US" dirty="0"/>
              <a:t>EXPERIENCE SERVICE BEYOND THE MACHINE.</a:t>
            </a:r>
          </a:p>
        </p:txBody>
      </p:sp>
      <p:sp>
        <p:nvSpPr>
          <p:cNvPr id="17" name="Text Placeholder 5">
            <a:extLst>
              <a:ext uri="{FF2B5EF4-FFF2-40B4-BE49-F238E27FC236}">
                <a16:creationId xmlns:a16="http://schemas.microsoft.com/office/drawing/2014/main" id="{607EAD91-A057-A94B-9755-E3C4F5717277}"/>
              </a:ext>
            </a:extLst>
          </p:cNvPr>
          <p:cNvSpPr>
            <a:spLocks noGrp="1"/>
          </p:cNvSpPr>
          <p:nvPr>
            <p:ph type="body" sz="quarter" idx="18" hasCustomPrompt="1"/>
          </p:nvPr>
        </p:nvSpPr>
        <p:spPr>
          <a:xfrm>
            <a:off x="6327280" y="3124200"/>
            <a:ext cx="2450037"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127,000</a:t>
            </a:r>
          </a:p>
        </p:txBody>
      </p:sp>
      <p:sp>
        <p:nvSpPr>
          <p:cNvPr id="18" name="Text Placeholder 5">
            <a:extLst>
              <a:ext uri="{FF2B5EF4-FFF2-40B4-BE49-F238E27FC236}">
                <a16:creationId xmlns:a16="http://schemas.microsoft.com/office/drawing/2014/main" id="{8B31BAAC-2364-734C-8B4B-01A33BAD5040}"/>
              </a:ext>
            </a:extLst>
          </p:cNvPr>
          <p:cNvSpPr>
            <a:spLocks noGrp="1"/>
          </p:cNvSpPr>
          <p:nvPr>
            <p:ph type="body" sz="quarter" idx="19" hasCustomPrompt="1"/>
          </p:nvPr>
        </p:nvSpPr>
        <p:spPr>
          <a:xfrm>
            <a:off x="6327280" y="3475999"/>
            <a:ext cx="2412823" cy="334001"/>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Multi-housing Communities</a:t>
            </a:r>
          </a:p>
        </p:txBody>
      </p:sp>
      <p:sp>
        <p:nvSpPr>
          <p:cNvPr id="20" name="Text Placeholder 5">
            <a:extLst>
              <a:ext uri="{FF2B5EF4-FFF2-40B4-BE49-F238E27FC236}">
                <a16:creationId xmlns:a16="http://schemas.microsoft.com/office/drawing/2014/main" id="{96A28270-8A6A-BA40-9553-81AE03965DEA}"/>
              </a:ext>
            </a:extLst>
          </p:cNvPr>
          <p:cNvSpPr>
            <a:spLocks noGrp="1"/>
          </p:cNvSpPr>
          <p:nvPr>
            <p:ph type="body" sz="quarter" idx="20" hasCustomPrompt="1"/>
          </p:nvPr>
        </p:nvSpPr>
        <p:spPr>
          <a:xfrm>
            <a:off x="6316589" y="4149795"/>
            <a:ext cx="2423514"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22,800</a:t>
            </a:r>
          </a:p>
        </p:txBody>
      </p:sp>
      <p:sp>
        <p:nvSpPr>
          <p:cNvPr id="21" name="Text Placeholder 5">
            <a:extLst>
              <a:ext uri="{FF2B5EF4-FFF2-40B4-BE49-F238E27FC236}">
                <a16:creationId xmlns:a16="http://schemas.microsoft.com/office/drawing/2014/main" id="{19E3109A-D985-9444-9A9B-FC0A2A91268E}"/>
              </a:ext>
            </a:extLst>
          </p:cNvPr>
          <p:cNvSpPr>
            <a:spLocks noGrp="1"/>
          </p:cNvSpPr>
          <p:nvPr>
            <p:ph type="body" sz="quarter" idx="21" hasCustomPrompt="1"/>
          </p:nvPr>
        </p:nvSpPr>
        <p:spPr>
          <a:xfrm>
            <a:off x="6316588" y="4495260"/>
            <a:ext cx="2423516" cy="411833"/>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Gas Stations &amp; Convenience Stores</a:t>
            </a:r>
          </a:p>
        </p:txBody>
      </p:sp>
      <p:sp>
        <p:nvSpPr>
          <p:cNvPr id="23" name="Text Placeholder 5">
            <a:extLst>
              <a:ext uri="{FF2B5EF4-FFF2-40B4-BE49-F238E27FC236}">
                <a16:creationId xmlns:a16="http://schemas.microsoft.com/office/drawing/2014/main" id="{8AF45934-F485-7349-8F57-593957152C21}"/>
              </a:ext>
            </a:extLst>
          </p:cNvPr>
          <p:cNvSpPr>
            <a:spLocks noGrp="1"/>
          </p:cNvSpPr>
          <p:nvPr>
            <p:ph type="body" sz="quarter" idx="22" hasCustomPrompt="1"/>
          </p:nvPr>
        </p:nvSpPr>
        <p:spPr>
          <a:xfrm>
            <a:off x="6327281" y="5184103"/>
            <a:ext cx="2434400"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12,500</a:t>
            </a:r>
          </a:p>
        </p:txBody>
      </p:sp>
      <p:sp>
        <p:nvSpPr>
          <p:cNvPr id="24" name="Text Placeholder 5">
            <a:extLst>
              <a:ext uri="{FF2B5EF4-FFF2-40B4-BE49-F238E27FC236}">
                <a16:creationId xmlns:a16="http://schemas.microsoft.com/office/drawing/2014/main" id="{618495F4-BB09-9440-8B48-3ADE79A7D512}"/>
              </a:ext>
            </a:extLst>
          </p:cNvPr>
          <p:cNvSpPr>
            <a:spLocks noGrp="1"/>
          </p:cNvSpPr>
          <p:nvPr>
            <p:ph type="body" sz="quarter" idx="23" hasCustomPrompt="1"/>
          </p:nvPr>
        </p:nvSpPr>
        <p:spPr>
          <a:xfrm>
            <a:off x="6327280" y="5534023"/>
            <a:ext cx="2406363" cy="333377"/>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Residential</a:t>
            </a:r>
          </a:p>
        </p:txBody>
      </p:sp>
      <p:sp>
        <p:nvSpPr>
          <p:cNvPr id="25" name="Text Placeholder 5">
            <a:extLst>
              <a:ext uri="{FF2B5EF4-FFF2-40B4-BE49-F238E27FC236}">
                <a16:creationId xmlns:a16="http://schemas.microsoft.com/office/drawing/2014/main" id="{73EA795E-A8F9-884C-9154-2F51E41CE25E}"/>
              </a:ext>
            </a:extLst>
          </p:cNvPr>
          <p:cNvSpPr>
            <a:spLocks noGrp="1"/>
          </p:cNvSpPr>
          <p:nvPr>
            <p:ph type="body" sz="quarter" idx="24" hasCustomPrompt="1"/>
          </p:nvPr>
        </p:nvSpPr>
        <p:spPr>
          <a:xfrm>
            <a:off x="5583394" y="1755820"/>
            <a:ext cx="5105400" cy="373036"/>
          </a:xfrm>
          <a:prstGeom prst="rect">
            <a:avLst/>
          </a:prstGeom>
        </p:spPr>
        <p:txBody>
          <a:bodyPr lIns="182880" rIns="18288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solidFill>
                  <a:schemeClr val="tx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150,000+ CLIENTS</a:t>
            </a:r>
          </a:p>
        </p:txBody>
      </p:sp>
      <p:sp>
        <p:nvSpPr>
          <p:cNvPr id="26" name="Text Placeholder 5">
            <a:extLst>
              <a:ext uri="{FF2B5EF4-FFF2-40B4-BE49-F238E27FC236}">
                <a16:creationId xmlns:a16="http://schemas.microsoft.com/office/drawing/2014/main" id="{AC1F5018-1AFD-C949-9072-C34FDBA004A1}"/>
              </a:ext>
            </a:extLst>
          </p:cNvPr>
          <p:cNvSpPr>
            <a:spLocks noGrp="1"/>
          </p:cNvSpPr>
          <p:nvPr>
            <p:ph type="body" sz="quarter" idx="25" hasCustomPrompt="1"/>
          </p:nvPr>
        </p:nvSpPr>
        <p:spPr>
          <a:xfrm>
            <a:off x="5583393" y="2239193"/>
            <a:ext cx="6364232" cy="647929"/>
          </a:xfrm>
          <a:prstGeom prst="rect">
            <a:avLst/>
          </a:prstGeom>
        </p:spPr>
        <p:txBody>
          <a:bodyPr lIns="18288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Trust Us As Their Total Laundry &amp; Air Solutions Provider</a:t>
            </a:r>
          </a:p>
        </p:txBody>
      </p:sp>
      <p:sp>
        <p:nvSpPr>
          <p:cNvPr id="28" name="Text Placeholder 5">
            <a:extLst>
              <a:ext uri="{FF2B5EF4-FFF2-40B4-BE49-F238E27FC236}">
                <a16:creationId xmlns:a16="http://schemas.microsoft.com/office/drawing/2014/main" id="{9543584C-F503-A94F-9251-12EE1590A275}"/>
              </a:ext>
            </a:extLst>
          </p:cNvPr>
          <p:cNvSpPr>
            <a:spLocks noGrp="1"/>
          </p:cNvSpPr>
          <p:nvPr>
            <p:ph type="body" sz="quarter" idx="26" hasCustomPrompt="1"/>
          </p:nvPr>
        </p:nvSpPr>
        <p:spPr>
          <a:xfrm>
            <a:off x="9774394" y="3124200"/>
            <a:ext cx="2187127"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6,700</a:t>
            </a:r>
          </a:p>
        </p:txBody>
      </p:sp>
      <p:sp>
        <p:nvSpPr>
          <p:cNvPr id="29" name="Text Placeholder 5">
            <a:extLst>
              <a:ext uri="{FF2B5EF4-FFF2-40B4-BE49-F238E27FC236}">
                <a16:creationId xmlns:a16="http://schemas.microsoft.com/office/drawing/2014/main" id="{25193516-8972-C74C-91A7-7903354ED3C8}"/>
              </a:ext>
            </a:extLst>
          </p:cNvPr>
          <p:cNvSpPr>
            <a:spLocks noGrp="1"/>
          </p:cNvSpPr>
          <p:nvPr>
            <p:ph type="body" sz="quarter" idx="27" hasCustomPrompt="1"/>
          </p:nvPr>
        </p:nvSpPr>
        <p:spPr>
          <a:xfrm>
            <a:off x="9774395" y="3475999"/>
            <a:ext cx="2183298" cy="334001"/>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Hotels &amp; Resorts</a:t>
            </a:r>
          </a:p>
        </p:txBody>
      </p:sp>
      <p:sp>
        <p:nvSpPr>
          <p:cNvPr id="40" name="Text Placeholder 5">
            <a:extLst>
              <a:ext uri="{FF2B5EF4-FFF2-40B4-BE49-F238E27FC236}">
                <a16:creationId xmlns:a16="http://schemas.microsoft.com/office/drawing/2014/main" id="{B81CEEE6-6B61-3445-BF9C-B6538ABCD0B0}"/>
              </a:ext>
            </a:extLst>
          </p:cNvPr>
          <p:cNvSpPr>
            <a:spLocks noGrp="1"/>
          </p:cNvSpPr>
          <p:nvPr>
            <p:ph type="body" sz="quarter" idx="30" hasCustomPrompt="1"/>
          </p:nvPr>
        </p:nvSpPr>
        <p:spPr>
          <a:xfrm>
            <a:off x="9774395" y="4149795"/>
            <a:ext cx="2173230"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4,500</a:t>
            </a:r>
          </a:p>
        </p:txBody>
      </p:sp>
      <p:sp>
        <p:nvSpPr>
          <p:cNvPr id="42" name="Text Placeholder 5">
            <a:extLst>
              <a:ext uri="{FF2B5EF4-FFF2-40B4-BE49-F238E27FC236}">
                <a16:creationId xmlns:a16="http://schemas.microsoft.com/office/drawing/2014/main" id="{A0D46B15-9359-4B47-86B2-B788EFEBF44E}"/>
              </a:ext>
            </a:extLst>
          </p:cNvPr>
          <p:cNvSpPr>
            <a:spLocks noGrp="1"/>
          </p:cNvSpPr>
          <p:nvPr>
            <p:ph type="body" sz="quarter" idx="31" hasCustomPrompt="1"/>
          </p:nvPr>
        </p:nvSpPr>
        <p:spPr>
          <a:xfrm>
            <a:off x="9774394" y="4501275"/>
            <a:ext cx="2183299" cy="277019"/>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Laundromats</a:t>
            </a:r>
          </a:p>
        </p:txBody>
      </p:sp>
      <p:sp>
        <p:nvSpPr>
          <p:cNvPr id="44" name="Text Placeholder 5">
            <a:extLst>
              <a:ext uri="{FF2B5EF4-FFF2-40B4-BE49-F238E27FC236}">
                <a16:creationId xmlns:a16="http://schemas.microsoft.com/office/drawing/2014/main" id="{6676D1D3-0E08-0B46-958E-6919E92E792C}"/>
              </a:ext>
            </a:extLst>
          </p:cNvPr>
          <p:cNvSpPr>
            <a:spLocks noGrp="1"/>
          </p:cNvSpPr>
          <p:nvPr>
            <p:ph type="body" sz="quarter" idx="32" hasCustomPrompt="1"/>
          </p:nvPr>
        </p:nvSpPr>
        <p:spPr>
          <a:xfrm>
            <a:off x="9770163" y="5184103"/>
            <a:ext cx="2187126"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1,300</a:t>
            </a:r>
          </a:p>
        </p:txBody>
      </p:sp>
      <p:sp>
        <p:nvSpPr>
          <p:cNvPr id="45" name="Text Placeholder 5">
            <a:extLst>
              <a:ext uri="{FF2B5EF4-FFF2-40B4-BE49-F238E27FC236}">
                <a16:creationId xmlns:a16="http://schemas.microsoft.com/office/drawing/2014/main" id="{D28D2CC3-857D-E047-B043-26439DCD1598}"/>
              </a:ext>
            </a:extLst>
          </p:cNvPr>
          <p:cNvSpPr>
            <a:spLocks noGrp="1"/>
          </p:cNvSpPr>
          <p:nvPr>
            <p:ph type="body" sz="quarter" idx="33" hasCustomPrompt="1"/>
          </p:nvPr>
        </p:nvSpPr>
        <p:spPr>
          <a:xfrm>
            <a:off x="9770162" y="5534023"/>
            <a:ext cx="2187127" cy="333377"/>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Colleges &amp; Universities</a:t>
            </a:r>
          </a:p>
        </p:txBody>
      </p:sp>
      <p:sp>
        <p:nvSpPr>
          <p:cNvPr id="49" name="Rectangle 48">
            <a:extLst>
              <a:ext uri="{FF2B5EF4-FFF2-40B4-BE49-F238E27FC236}">
                <a16:creationId xmlns:a16="http://schemas.microsoft.com/office/drawing/2014/main" id="{4645A017-43B2-4A26-9F66-C80F266447F6}"/>
              </a:ext>
            </a:extLst>
          </p:cNvPr>
          <p:cNvSpPr/>
          <p:nvPr userDrawn="1"/>
        </p:nvSpPr>
        <p:spPr>
          <a:xfrm>
            <a:off x="0" y="5943600"/>
            <a:ext cx="52578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Slide Number Placeholder 5">
            <a:extLst>
              <a:ext uri="{FF2B5EF4-FFF2-40B4-BE49-F238E27FC236}">
                <a16:creationId xmlns:a16="http://schemas.microsoft.com/office/drawing/2014/main" id="{9528B978-1732-4BF7-82F3-4AEDD5F55809}"/>
              </a:ext>
            </a:extLst>
          </p:cNvPr>
          <p:cNvSpPr txBox="1">
            <a:spLocks/>
          </p:cNvSpPr>
          <p:nvPr userDrawn="1"/>
        </p:nvSpPr>
        <p:spPr>
          <a:xfrm>
            <a:off x="1903445" y="6257199"/>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51" name="Picture 50" descr="A picture containing drawing&#10;&#10;Description automatically generated">
            <a:extLst>
              <a:ext uri="{FF2B5EF4-FFF2-40B4-BE49-F238E27FC236}">
                <a16:creationId xmlns:a16="http://schemas.microsoft.com/office/drawing/2014/main" id="{E762373F-FDE7-4314-89C9-372DCA657D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4669" y="6351920"/>
            <a:ext cx="1474859" cy="133147"/>
          </a:xfrm>
          <a:prstGeom prst="rect">
            <a:avLst/>
          </a:prstGeom>
        </p:spPr>
      </p:pic>
    </p:spTree>
    <p:extLst>
      <p:ext uri="{BB962C8B-B14F-4D97-AF65-F5344CB8AC3E}">
        <p14:creationId xmlns:p14="http://schemas.microsoft.com/office/powerpoint/2010/main" val="2056323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SC Overview - CSC Difference">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E6C7F9F3-5DE1-4D4F-ADFD-4577DB48635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891" t="8250" r="6007" b="9252"/>
          <a:stretch/>
        </p:blipFill>
        <p:spPr>
          <a:xfrm>
            <a:off x="-12438" y="0"/>
            <a:ext cx="12204437" cy="6858000"/>
          </a:xfrm>
          <a:prstGeom prst="rect">
            <a:avLst/>
          </a:prstGeom>
        </p:spPr>
      </p:pic>
      <p:sp>
        <p:nvSpPr>
          <p:cNvPr id="43" name="Rectangle 42">
            <a:extLst>
              <a:ext uri="{FF2B5EF4-FFF2-40B4-BE49-F238E27FC236}">
                <a16:creationId xmlns:a16="http://schemas.microsoft.com/office/drawing/2014/main" id="{F0C01808-C776-4F23-85DC-CB3CF1994C46}"/>
              </a:ext>
            </a:extLst>
          </p:cNvPr>
          <p:cNvSpPr/>
          <p:nvPr userDrawn="1"/>
        </p:nvSpPr>
        <p:spPr>
          <a:xfrm>
            <a:off x="-12438" y="0"/>
            <a:ext cx="5270238" cy="6858000"/>
          </a:xfrm>
          <a:prstGeom prst="rect">
            <a:avLst/>
          </a:prstGeom>
          <a:gradFill flip="none" rotWithShape="1">
            <a:gsLst>
              <a:gs pos="48000">
                <a:srgbClr val="FFFFFF"/>
              </a:gs>
              <a:gs pos="0">
                <a:schemeClr val="bg1"/>
              </a:gs>
              <a:gs pos="82000">
                <a:schemeClr val="bg1">
                  <a:alpha val="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B7784E4D-6616-4A6C-A771-F4DAC606D6F6}"/>
              </a:ext>
            </a:extLst>
          </p:cNvPr>
          <p:cNvSpPr/>
          <p:nvPr userDrawn="1"/>
        </p:nvSpPr>
        <p:spPr>
          <a:xfrm>
            <a:off x="-12438" y="0"/>
            <a:ext cx="5270238" cy="6858000"/>
          </a:xfrm>
          <a:prstGeom prst="rect">
            <a:avLst/>
          </a:prstGeom>
          <a:solidFill>
            <a:srgbClr val="26AAE1">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 name="Rectangle 6">
            <a:extLst>
              <a:ext uri="{FF2B5EF4-FFF2-40B4-BE49-F238E27FC236}">
                <a16:creationId xmlns:a16="http://schemas.microsoft.com/office/drawing/2014/main" id="{57FA1FDC-6F2C-4356-ADB1-BF2EF5B9F69F}"/>
              </a:ext>
            </a:extLst>
          </p:cNvPr>
          <p:cNvSpPr/>
          <p:nvPr userDrawn="1"/>
        </p:nvSpPr>
        <p:spPr>
          <a:xfrm>
            <a:off x="838199" y="2140272"/>
            <a:ext cx="3505200" cy="4154984"/>
          </a:xfrm>
          <a:prstGeom prst="rect">
            <a:avLst/>
          </a:prstGeom>
        </p:spPr>
        <p:txBody>
          <a:bodyPr wrap="square">
            <a:spAutoFit/>
          </a:bodyPr>
          <a:lstStyle/>
          <a:p>
            <a:pPr lvl="0"/>
            <a:r>
              <a:rPr lang="en-US" sz="2000" dirty="0">
                <a:solidFill>
                  <a:schemeClr val="bg1"/>
                </a:solidFill>
                <a:latin typeface="Gotham Black" panose="02000604040000020004" pitchFamily="50" charset="0"/>
              </a:rPr>
              <a:t>Tenured Experts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Gotham Book" panose="02000604040000020004" pitchFamily="50" charset="0"/>
              </a:rPr>
              <a:t>Our service and account management professionals are employed by CSC, local to your community, and passionate about advancing your success.</a:t>
            </a:r>
            <a:br>
              <a:rPr lang="en-US" sz="1200" dirty="0">
                <a:solidFill>
                  <a:schemeClr val="bg1"/>
                </a:solidFill>
                <a:latin typeface="Gotham Book" panose="02000604040000020004" pitchFamily="50" charset="0"/>
              </a:rPr>
            </a:br>
            <a:endParaRPr lang="en-US" sz="1200" dirty="0">
              <a:solidFill>
                <a:schemeClr val="bg1"/>
              </a:solidFill>
              <a:latin typeface="Gotham Book" panose="02000604040000020004" pitchFamily="50"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Gotham Book" panose="02000604040000020004" pitchFamily="50"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kern="1200" dirty="0">
                <a:solidFill>
                  <a:schemeClr val="bg1"/>
                </a:solidFill>
                <a:latin typeface="Gotham Black" panose="02000604040000020004" pitchFamily="50" charset="0"/>
                <a:ea typeface="+mn-ea"/>
                <a:cs typeface="+mn-cs"/>
              </a:rPr>
              <a:t>People-focused Service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Gotham Book" panose="02000604040000020004" pitchFamily="50" charset="0"/>
              </a:rPr>
              <a:t>With 24/7 customer support, automatic service dispatch, preventative maintenance and proactive communication, we maintain your machines and your trust.</a:t>
            </a:r>
            <a:br>
              <a:rPr lang="en-US" sz="1200" dirty="0">
                <a:solidFill>
                  <a:schemeClr val="bg1"/>
                </a:solidFill>
                <a:latin typeface="Gotham Book" panose="02000604040000020004" pitchFamily="50" charset="0"/>
              </a:rPr>
            </a:br>
            <a:endParaRPr lang="en-US" sz="1200" dirty="0">
              <a:solidFill>
                <a:schemeClr val="bg1"/>
              </a:solidFill>
              <a:latin typeface="Gotham Book" panose="02000604040000020004" pitchFamily="50"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Gotham Book" panose="02000604040000020004" pitchFamily="50"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kern="1200" dirty="0">
                <a:solidFill>
                  <a:schemeClr val="bg1"/>
                </a:solidFill>
                <a:latin typeface="Gotham Black" panose="02000604040000020004" pitchFamily="50" charset="0"/>
                <a:ea typeface="+mn-ea"/>
                <a:cs typeface="+mn-cs"/>
              </a:rPr>
              <a:t>Consistent Innovation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Gotham Book" panose="02000604040000020004" pitchFamily="50" charset="0"/>
              </a:rPr>
              <a:t>We’re constantly striving to make your life easier, with state-of-the-art payment technology, mobile apps and customizable services that add convenience and enhance your everyday.</a:t>
            </a:r>
          </a:p>
        </p:txBody>
      </p:sp>
      <p:sp>
        <p:nvSpPr>
          <p:cNvPr id="30" name="Text Placeholder 33">
            <a:extLst>
              <a:ext uri="{FF2B5EF4-FFF2-40B4-BE49-F238E27FC236}">
                <a16:creationId xmlns:a16="http://schemas.microsoft.com/office/drawing/2014/main" id="{3C15FD9A-8987-495C-A3DC-85F7EE2C69C1}"/>
              </a:ext>
            </a:extLst>
          </p:cNvPr>
          <p:cNvSpPr>
            <a:spLocks noGrp="1"/>
          </p:cNvSpPr>
          <p:nvPr>
            <p:ph type="body" sz="quarter" idx="24" hasCustomPrompt="1"/>
          </p:nvPr>
        </p:nvSpPr>
        <p:spPr>
          <a:xfrm>
            <a:off x="533396" y="1351616"/>
            <a:ext cx="3810003" cy="631079"/>
          </a:xfrm>
          <a:prstGeom prst="rect">
            <a:avLst/>
          </a:prstGeom>
        </p:spPr>
        <p:txBody>
          <a:bodyPr tIns="0" bIns="118872" anchor="b">
            <a:noAutofit/>
          </a:bodyPr>
          <a:lstStyle>
            <a:lvl1pPr marL="0" indent="0" algn="l">
              <a:buNone/>
              <a:defRPr sz="4000" b="0" i="0">
                <a:solidFill>
                  <a:schemeClr val="bg1"/>
                </a:solidFill>
                <a:latin typeface="Arial" panose="020B0604020202020204" pitchFamily="34" charset="0"/>
                <a:cs typeface="Arial" panose="020B0604020202020204" pitchFamily="34" charset="0"/>
              </a:defRPr>
            </a:lvl1pPr>
          </a:lstStyle>
          <a:p>
            <a:pPr lvl="0"/>
            <a:r>
              <a:rPr lang="en-US" dirty="0"/>
              <a:t>DIFFERENCE</a:t>
            </a:r>
          </a:p>
        </p:txBody>
      </p:sp>
      <p:sp>
        <p:nvSpPr>
          <p:cNvPr id="32" name="Text Placeholder 10">
            <a:extLst>
              <a:ext uri="{FF2B5EF4-FFF2-40B4-BE49-F238E27FC236}">
                <a16:creationId xmlns:a16="http://schemas.microsoft.com/office/drawing/2014/main" id="{732D0D59-E753-4B22-A3D4-8E1C3683FD3C}"/>
              </a:ext>
            </a:extLst>
          </p:cNvPr>
          <p:cNvSpPr>
            <a:spLocks noGrp="1"/>
          </p:cNvSpPr>
          <p:nvPr>
            <p:ph type="body" sz="quarter" idx="25" hasCustomPrompt="1"/>
          </p:nvPr>
        </p:nvSpPr>
        <p:spPr>
          <a:xfrm>
            <a:off x="533400" y="711439"/>
            <a:ext cx="3124200" cy="482600"/>
          </a:xfrm>
          <a:prstGeom prst="rect">
            <a:avLst/>
          </a:prstGeom>
        </p:spPr>
        <p:txBody>
          <a:bodyPr bIns="0">
            <a:noAutofit/>
          </a:bodyPr>
          <a:lstStyle>
            <a:lvl1pPr marL="0" indent="0">
              <a:buNone/>
              <a:defRPr sz="4000" b="0" i="0">
                <a:solidFill>
                  <a:schemeClr val="bg1"/>
                </a:solidFill>
                <a:latin typeface="Arial" panose="020B0604020202020204" pitchFamily="34" charset="0"/>
                <a:cs typeface="Arial" panose="020B0604020202020204" pitchFamily="34" charset="0"/>
              </a:defRPr>
            </a:lvl1pPr>
          </a:lstStyle>
          <a:p>
            <a:pPr lvl="0"/>
            <a:r>
              <a:rPr lang="en-US" dirty="0"/>
              <a:t>THE CSC</a:t>
            </a:r>
          </a:p>
        </p:txBody>
      </p:sp>
      <p:sp>
        <p:nvSpPr>
          <p:cNvPr id="33" name="Slide Number Placeholder 5">
            <a:extLst>
              <a:ext uri="{FF2B5EF4-FFF2-40B4-BE49-F238E27FC236}">
                <a16:creationId xmlns:a16="http://schemas.microsoft.com/office/drawing/2014/main" id="{FD83F801-BD66-4A25-904F-3BD32E9AAA21}"/>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34" name="Picture 33" descr="A picture containing drawing&#10;&#10;Description automatically generated">
            <a:extLst>
              <a:ext uri="{FF2B5EF4-FFF2-40B4-BE49-F238E27FC236}">
                <a16:creationId xmlns:a16="http://schemas.microsoft.com/office/drawing/2014/main" id="{280BF7BA-F82F-48BD-B756-C133ABA7EB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35183925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py Slide - Option 4">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9D7F5279-AE8F-FE44-BB08-47E7C13A0AEB}"/>
              </a:ext>
            </a:extLst>
          </p:cNvPr>
          <p:cNvSpPr>
            <a:spLocks noGrp="1"/>
          </p:cNvSpPr>
          <p:nvPr>
            <p:ph type="subTitle" idx="1" hasCustomPrompt="1"/>
          </p:nvPr>
        </p:nvSpPr>
        <p:spPr>
          <a:xfrm>
            <a:off x="1248747" y="1372828"/>
            <a:ext cx="9709304" cy="380999"/>
          </a:xfrm>
          <a:prstGeom prst="rect">
            <a:avLst/>
          </a:prstGeom>
        </p:spPr>
        <p:txBody>
          <a:bodyPr/>
          <a:lstStyle>
            <a:lvl1pPr marL="0" indent="0" algn="ctr">
              <a:buNone/>
              <a:defRPr sz="1600" b="1" i="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 Placeholder 14">
            <a:extLst>
              <a:ext uri="{FF2B5EF4-FFF2-40B4-BE49-F238E27FC236}">
                <a16:creationId xmlns:a16="http://schemas.microsoft.com/office/drawing/2014/main" id="{E01AFEED-798A-CA47-B039-ADA8EBEB0918}"/>
              </a:ext>
            </a:extLst>
          </p:cNvPr>
          <p:cNvSpPr>
            <a:spLocks noGrp="1"/>
          </p:cNvSpPr>
          <p:nvPr>
            <p:ph type="body" sz="quarter" idx="13" hasCustomPrompt="1"/>
          </p:nvPr>
        </p:nvSpPr>
        <p:spPr>
          <a:xfrm>
            <a:off x="1248747" y="4495801"/>
            <a:ext cx="2743200" cy="1558412"/>
          </a:xfrm>
          <a:prstGeom prst="rect">
            <a:avLst/>
          </a:prstGeom>
        </p:spPr>
        <p:txBody>
          <a:bodyPr/>
          <a:lstStyle>
            <a:lvl1pPr marL="0" indent="0" algn="ctr">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ac </a:t>
            </a:r>
            <a:r>
              <a:rPr lang="en-US" dirty="0" err="1"/>
              <a:t>lacus</a:t>
            </a:r>
            <a:r>
              <a:rPr lang="en-US" dirty="0"/>
              <a:t> vitae </a:t>
            </a:r>
            <a:r>
              <a:rPr lang="en-US" dirty="0" err="1"/>
              <a:t>purus</a:t>
            </a:r>
            <a:r>
              <a:rPr lang="en-US" dirty="0"/>
              <a:t> </a:t>
            </a:r>
            <a:r>
              <a:rPr lang="en-US" dirty="0" err="1"/>
              <a:t>rutrum</a:t>
            </a:r>
            <a:r>
              <a:rPr lang="en-US" dirty="0"/>
              <a:t> </a:t>
            </a:r>
            <a:r>
              <a:rPr lang="en-US" dirty="0" err="1"/>
              <a:t>consequat</a:t>
            </a:r>
            <a:r>
              <a:rPr lang="en-US" dirty="0"/>
              <a:t> vel sed </a:t>
            </a:r>
            <a:r>
              <a:rPr lang="en-US" dirty="0" err="1"/>
              <a:t>elit</a:t>
            </a:r>
            <a:r>
              <a:rPr lang="en-US" dirty="0"/>
              <a:t>. In a </a:t>
            </a:r>
            <a:r>
              <a:rPr lang="en-US" dirty="0" err="1"/>
              <a:t>orci</a:t>
            </a:r>
            <a:r>
              <a:rPr lang="en-US" dirty="0"/>
              <a:t> </a:t>
            </a:r>
            <a:r>
              <a:rPr lang="en-US" dirty="0" err="1"/>
              <a:t>ut</a:t>
            </a:r>
            <a:r>
              <a:rPr lang="en-US" dirty="0"/>
              <a:t> </a:t>
            </a:r>
            <a:r>
              <a:rPr lang="en-US" dirty="0" err="1"/>
              <a:t>quam</a:t>
            </a:r>
            <a:r>
              <a:rPr lang="en-US" dirty="0"/>
              <a:t> </a:t>
            </a:r>
            <a:r>
              <a:rPr lang="en-US" dirty="0" err="1"/>
              <a:t>ornare</a:t>
            </a:r>
            <a:r>
              <a:rPr lang="en-US" dirty="0"/>
              <a:t> </a:t>
            </a:r>
            <a:r>
              <a:rPr lang="en-US" dirty="0" err="1"/>
              <a:t>tempor</a:t>
            </a:r>
            <a:r>
              <a:rPr lang="en-US" dirty="0"/>
              <a:t>. </a:t>
            </a:r>
            <a:r>
              <a:rPr lang="en-US" dirty="0" err="1"/>
              <a:t>Nullam</a:t>
            </a:r>
            <a:r>
              <a:rPr lang="en-US" dirty="0"/>
              <a:t> lorem </a:t>
            </a:r>
            <a:r>
              <a:rPr lang="en-US" dirty="0" err="1"/>
              <a:t>est</a:t>
            </a:r>
            <a:r>
              <a:rPr lang="en-US" dirty="0"/>
              <a:t>, </a:t>
            </a:r>
            <a:r>
              <a:rPr lang="en-US" dirty="0" err="1"/>
              <a:t>malesuada</a:t>
            </a:r>
            <a:r>
              <a:rPr lang="en-US" dirty="0"/>
              <a:t> at mi vitae.</a:t>
            </a:r>
          </a:p>
        </p:txBody>
      </p:sp>
      <p:sp>
        <p:nvSpPr>
          <p:cNvPr id="11" name="Text Placeholder 33">
            <a:extLst>
              <a:ext uri="{FF2B5EF4-FFF2-40B4-BE49-F238E27FC236}">
                <a16:creationId xmlns:a16="http://schemas.microsoft.com/office/drawing/2014/main" id="{916A2581-CB6B-DE4B-90A6-29B9D8647FA7}"/>
              </a:ext>
            </a:extLst>
          </p:cNvPr>
          <p:cNvSpPr>
            <a:spLocks noGrp="1"/>
          </p:cNvSpPr>
          <p:nvPr>
            <p:ph type="body" sz="quarter" idx="15" hasCustomPrompt="1"/>
          </p:nvPr>
        </p:nvSpPr>
        <p:spPr>
          <a:xfrm>
            <a:off x="1248747" y="803787"/>
            <a:ext cx="9709304" cy="491613"/>
          </a:xfrm>
          <a:prstGeom prst="rect">
            <a:avLst/>
          </a:prstGeom>
        </p:spPr>
        <p:txBody>
          <a:bodyPr/>
          <a:lstStyle>
            <a:lvl1pPr marL="0" indent="0" algn="ctr">
              <a:buNone/>
              <a:defRPr sz="2600" b="1" i="0">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6" name="Picture Placeholder 15">
            <a:extLst>
              <a:ext uri="{FF2B5EF4-FFF2-40B4-BE49-F238E27FC236}">
                <a16:creationId xmlns:a16="http://schemas.microsoft.com/office/drawing/2014/main" id="{FD1FC1E9-B931-F645-BDFE-420ECE5FA45A}"/>
              </a:ext>
            </a:extLst>
          </p:cNvPr>
          <p:cNvSpPr>
            <a:spLocks noGrp="1"/>
          </p:cNvSpPr>
          <p:nvPr>
            <p:ph type="pic" sz="quarter" idx="17"/>
          </p:nvPr>
        </p:nvSpPr>
        <p:spPr>
          <a:xfrm>
            <a:off x="1248747" y="2133601"/>
            <a:ext cx="2743200" cy="2286000"/>
          </a:xfrm>
          <a:prstGeom prst="rect">
            <a:avLst/>
          </a:prstGeom>
        </p:spPr>
        <p:txBody>
          <a:bodyPr/>
          <a:lstStyle/>
          <a:p>
            <a:r>
              <a:rPr lang="en-US"/>
              <a:t>Click icon to add picture</a:t>
            </a:r>
          </a:p>
        </p:txBody>
      </p:sp>
      <p:sp>
        <p:nvSpPr>
          <p:cNvPr id="17" name="Text Placeholder 14">
            <a:extLst>
              <a:ext uri="{FF2B5EF4-FFF2-40B4-BE49-F238E27FC236}">
                <a16:creationId xmlns:a16="http://schemas.microsoft.com/office/drawing/2014/main" id="{5A296BCA-FD17-C14A-AF25-68F59D5EEE6E}"/>
              </a:ext>
            </a:extLst>
          </p:cNvPr>
          <p:cNvSpPr>
            <a:spLocks noGrp="1"/>
          </p:cNvSpPr>
          <p:nvPr>
            <p:ph type="body" sz="quarter" idx="18" hasCustomPrompt="1"/>
          </p:nvPr>
        </p:nvSpPr>
        <p:spPr>
          <a:xfrm>
            <a:off x="4724400" y="4495801"/>
            <a:ext cx="2743200" cy="1558412"/>
          </a:xfrm>
          <a:prstGeom prst="rect">
            <a:avLst/>
          </a:prstGeom>
        </p:spPr>
        <p:txBody>
          <a:bodyPr/>
          <a:lstStyle>
            <a:lvl1pPr marL="0" indent="0" algn="ctr">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ac </a:t>
            </a:r>
            <a:r>
              <a:rPr lang="en-US" dirty="0" err="1"/>
              <a:t>lacus</a:t>
            </a:r>
            <a:r>
              <a:rPr lang="en-US" dirty="0"/>
              <a:t> vitae </a:t>
            </a:r>
            <a:r>
              <a:rPr lang="en-US" dirty="0" err="1"/>
              <a:t>purus</a:t>
            </a:r>
            <a:r>
              <a:rPr lang="en-US" dirty="0"/>
              <a:t> </a:t>
            </a:r>
            <a:r>
              <a:rPr lang="en-US" dirty="0" err="1"/>
              <a:t>rutrum</a:t>
            </a:r>
            <a:r>
              <a:rPr lang="en-US" dirty="0"/>
              <a:t> </a:t>
            </a:r>
            <a:r>
              <a:rPr lang="en-US" dirty="0" err="1"/>
              <a:t>consequat</a:t>
            </a:r>
            <a:r>
              <a:rPr lang="en-US" dirty="0"/>
              <a:t> vel sed </a:t>
            </a:r>
            <a:r>
              <a:rPr lang="en-US" dirty="0" err="1"/>
              <a:t>elit</a:t>
            </a:r>
            <a:r>
              <a:rPr lang="en-US" dirty="0"/>
              <a:t>. In a </a:t>
            </a:r>
            <a:r>
              <a:rPr lang="en-US" dirty="0" err="1"/>
              <a:t>orci</a:t>
            </a:r>
            <a:r>
              <a:rPr lang="en-US" dirty="0"/>
              <a:t> </a:t>
            </a:r>
            <a:r>
              <a:rPr lang="en-US" dirty="0" err="1"/>
              <a:t>ut</a:t>
            </a:r>
            <a:r>
              <a:rPr lang="en-US" dirty="0"/>
              <a:t> </a:t>
            </a:r>
            <a:r>
              <a:rPr lang="en-US" dirty="0" err="1"/>
              <a:t>quam</a:t>
            </a:r>
            <a:r>
              <a:rPr lang="en-US" dirty="0"/>
              <a:t> </a:t>
            </a:r>
            <a:r>
              <a:rPr lang="en-US" dirty="0" err="1"/>
              <a:t>ornare</a:t>
            </a:r>
            <a:r>
              <a:rPr lang="en-US" dirty="0"/>
              <a:t> </a:t>
            </a:r>
            <a:r>
              <a:rPr lang="en-US" dirty="0" err="1"/>
              <a:t>tempor</a:t>
            </a:r>
            <a:r>
              <a:rPr lang="en-US" dirty="0"/>
              <a:t>. </a:t>
            </a:r>
            <a:r>
              <a:rPr lang="en-US" dirty="0" err="1"/>
              <a:t>Nullam</a:t>
            </a:r>
            <a:r>
              <a:rPr lang="en-US" dirty="0"/>
              <a:t> lorem </a:t>
            </a:r>
            <a:r>
              <a:rPr lang="en-US" dirty="0" err="1"/>
              <a:t>est</a:t>
            </a:r>
            <a:r>
              <a:rPr lang="en-US" dirty="0"/>
              <a:t>, </a:t>
            </a:r>
            <a:r>
              <a:rPr lang="en-US" dirty="0" err="1"/>
              <a:t>malesuada</a:t>
            </a:r>
            <a:r>
              <a:rPr lang="en-US" dirty="0"/>
              <a:t> at mi vitae.</a:t>
            </a:r>
          </a:p>
        </p:txBody>
      </p:sp>
      <p:sp>
        <p:nvSpPr>
          <p:cNvPr id="18" name="Picture Placeholder 15">
            <a:extLst>
              <a:ext uri="{FF2B5EF4-FFF2-40B4-BE49-F238E27FC236}">
                <a16:creationId xmlns:a16="http://schemas.microsoft.com/office/drawing/2014/main" id="{380237DE-A828-804C-B218-E0586384A7D0}"/>
              </a:ext>
            </a:extLst>
          </p:cNvPr>
          <p:cNvSpPr>
            <a:spLocks noGrp="1"/>
          </p:cNvSpPr>
          <p:nvPr>
            <p:ph type="pic" sz="quarter" idx="19"/>
          </p:nvPr>
        </p:nvSpPr>
        <p:spPr>
          <a:xfrm>
            <a:off x="4724400" y="2133601"/>
            <a:ext cx="2743200" cy="2286000"/>
          </a:xfrm>
          <a:prstGeom prst="rect">
            <a:avLst/>
          </a:prstGeom>
        </p:spPr>
        <p:txBody>
          <a:bodyPr/>
          <a:lstStyle/>
          <a:p>
            <a:r>
              <a:rPr lang="en-US"/>
              <a:t>Click icon to add picture</a:t>
            </a:r>
          </a:p>
        </p:txBody>
      </p:sp>
      <p:sp>
        <p:nvSpPr>
          <p:cNvPr id="19" name="Text Placeholder 14">
            <a:extLst>
              <a:ext uri="{FF2B5EF4-FFF2-40B4-BE49-F238E27FC236}">
                <a16:creationId xmlns:a16="http://schemas.microsoft.com/office/drawing/2014/main" id="{A59F110C-7507-3F41-A2CB-7C087FEBCEFD}"/>
              </a:ext>
            </a:extLst>
          </p:cNvPr>
          <p:cNvSpPr>
            <a:spLocks noGrp="1"/>
          </p:cNvSpPr>
          <p:nvPr>
            <p:ph type="body" sz="quarter" idx="20" hasCustomPrompt="1"/>
          </p:nvPr>
        </p:nvSpPr>
        <p:spPr>
          <a:xfrm>
            <a:off x="8214851" y="4495801"/>
            <a:ext cx="2743200" cy="1558412"/>
          </a:xfrm>
          <a:prstGeom prst="rect">
            <a:avLst/>
          </a:prstGeom>
        </p:spPr>
        <p:txBody>
          <a:bodyPr/>
          <a:lstStyle>
            <a:lvl1pPr marL="0" indent="0" algn="ctr">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ac </a:t>
            </a:r>
            <a:r>
              <a:rPr lang="en-US" dirty="0" err="1"/>
              <a:t>lacus</a:t>
            </a:r>
            <a:r>
              <a:rPr lang="en-US" dirty="0"/>
              <a:t> vitae </a:t>
            </a:r>
            <a:r>
              <a:rPr lang="en-US" dirty="0" err="1"/>
              <a:t>purus</a:t>
            </a:r>
            <a:r>
              <a:rPr lang="en-US" dirty="0"/>
              <a:t> </a:t>
            </a:r>
            <a:r>
              <a:rPr lang="en-US" dirty="0" err="1"/>
              <a:t>rutrum</a:t>
            </a:r>
            <a:r>
              <a:rPr lang="en-US" dirty="0"/>
              <a:t> </a:t>
            </a:r>
            <a:r>
              <a:rPr lang="en-US" dirty="0" err="1"/>
              <a:t>consequat</a:t>
            </a:r>
            <a:r>
              <a:rPr lang="en-US" dirty="0"/>
              <a:t> vel sed </a:t>
            </a:r>
            <a:r>
              <a:rPr lang="en-US" dirty="0" err="1"/>
              <a:t>elit</a:t>
            </a:r>
            <a:r>
              <a:rPr lang="en-US" dirty="0"/>
              <a:t>. In a </a:t>
            </a:r>
            <a:r>
              <a:rPr lang="en-US" dirty="0" err="1"/>
              <a:t>orci</a:t>
            </a:r>
            <a:r>
              <a:rPr lang="en-US" dirty="0"/>
              <a:t> </a:t>
            </a:r>
            <a:r>
              <a:rPr lang="en-US" dirty="0" err="1"/>
              <a:t>ut</a:t>
            </a:r>
            <a:r>
              <a:rPr lang="en-US" dirty="0"/>
              <a:t> </a:t>
            </a:r>
            <a:r>
              <a:rPr lang="en-US" dirty="0" err="1"/>
              <a:t>quam</a:t>
            </a:r>
            <a:r>
              <a:rPr lang="en-US" dirty="0"/>
              <a:t> </a:t>
            </a:r>
            <a:r>
              <a:rPr lang="en-US" dirty="0" err="1"/>
              <a:t>ornare</a:t>
            </a:r>
            <a:r>
              <a:rPr lang="en-US" dirty="0"/>
              <a:t> </a:t>
            </a:r>
            <a:r>
              <a:rPr lang="en-US" dirty="0" err="1"/>
              <a:t>tempor</a:t>
            </a:r>
            <a:r>
              <a:rPr lang="en-US" dirty="0"/>
              <a:t>. </a:t>
            </a:r>
            <a:r>
              <a:rPr lang="en-US" dirty="0" err="1"/>
              <a:t>Nullam</a:t>
            </a:r>
            <a:r>
              <a:rPr lang="en-US" dirty="0"/>
              <a:t> lorem </a:t>
            </a:r>
            <a:r>
              <a:rPr lang="en-US" dirty="0" err="1"/>
              <a:t>est</a:t>
            </a:r>
            <a:r>
              <a:rPr lang="en-US" dirty="0"/>
              <a:t>, </a:t>
            </a:r>
            <a:r>
              <a:rPr lang="en-US" dirty="0" err="1"/>
              <a:t>malesuada</a:t>
            </a:r>
            <a:r>
              <a:rPr lang="en-US" dirty="0"/>
              <a:t> at mi vitae.</a:t>
            </a:r>
          </a:p>
        </p:txBody>
      </p:sp>
      <p:sp>
        <p:nvSpPr>
          <p:cNvPr id="20" name="Picture Placeholder 15">
            <a:extLst>
              <a:ext uri="{FF2B5EF4-FFF2-40B4-BE49-F238E27FC236}">
                <a16:creationId xmlns:a16="http://schemas.microsoft.com/office/drawing/2014/main" id="{60A6FBC9-439F-C047-89E3-A5AB12116108}"/>
              </a:ext>
            </a:extLst>
          </p:cNvPr>
          <p:cNvSpPr>
            <a:spLocks noGrp="1"/>
          </p:cNvSpPr>
          <p:nvPr>
            <p:ph type="pic" sz="quarter" idx="21"/>
          </p:nvPr>
        </p:nvSpPr>
        <p:spPr>
          <a:xfrm>
            <a:off x="8214851" y="2133601"/>
            <a:ext cx="2743200" cy="2286000"/>
          </a:xfrm>
          <a:prstGeom prst="rect">
            <a:avLst/>
          </a:prstGeom>
        </p:spPr>
        <p:txBody>
          <a:bodyPr/>
          <a:lstStyle/>
          <a:p>
            <a:r>
              <a:rPr lang="en-US"/>
              <a:t>Click icon to add picture</a:t>
            </a:r>
          </a:p>
        </p:txBody>
      </p:sp>
      <p:sp>
        <p:nvSpPr>
          <p:cNvPr id="12" name="Footer Placeholder 6">
            <a:extLst>
              <a:ext uri="{FF2B5EF4-FFF2-40B4-BE49-F238E27FC236}">
                <a16:creationId xmlns:a16="http://schemas.microsoft.com/office/drawing/2014/main" id="{21DE2500-19C0-294F-9850-7428EDA098E5}"/>
              </a:ext>
            </a:extLst>
          </p:cNvPr>
          <p:cNvSpPr>
            <a:spLocks noGrp="1"/>
          </p:cNvSpPr>
          <p:nvPr>
            <p:ph type="ftr" sz="quarter" idx="3"/>
          </p:nvPr>
        </p:nvSpPr>
        <p:spPr>
          <a:xfrm>
            <a:off x="2286002" y="6454579"/>
            <a:ext cx="7543798" cy="365125"/>
          </a:xfrm>
          <a:prstGeom prst="rect">
            <a:avLst/>
          </a:prstGeom>
        </p:spPr>
        <p:txBody>
          <a:bodyPr anchor="ctr"/>
          <a:lstStyle>
            <a:lvl1pPr algn="r">
              <a:defRPr sz="800" b="0" i="0">
                <a:solidFill>
                  <a:schemeClr val="bg1"/>
                </a:solidFill>
                <a:latin typeface="Arial" panose="020B0604020202020204" pitchFamily="34" charset="0"/>
                <a:cs typeface="Arial" panose="020B0604020202020204" pitchFamily="34" charset="0"/>
              </a:defRPr>
            </a:lvl1pPr>
          </a:lstStyle>
          <a:p>
            <a:r>
              <a:rPr lang="en-US"/>
              <a:t>CSC ServiceWorks | </a:t>
            </a:r>
            <a:r>
              <a:rPr lang="en-US" b="1"/>
              <a:t>Presentation Name</a:t>
            </a:r>
            <a:endParaRPr lang="en-US" b="1" dirty="0"/>
          </a:p>
        </p:txBody>
      </p:sp>
      <p:sp>
        <p:nvSpPr>
          <p:cNvPr id="15" name="Slide Number Placeholder 8">
            <a:extLst>
              <a:ext uri="{FF2B5EF4-FFF2-40B4-BE49-F238E27FC236}">
                <a16:creationId xmlns:a16="http://schemas.microsoft.com/office/drawing/2014/main" id="{5D781C74-68CB-414D-992A-6A1D33532833}"/>
              </a:ext>
            </a:extLst>
          </p:cNvPr>
          <p:cNvSpPr>
            <a:spLocks noGrp="1"/>
          </p:cNvSpPr>
          <p:nvPr>
            <p:ph type="sldNum" sz="quarter" idx="11"/>
          </p:nvPr>
        </p:nvSpPr>
        <p:spPr>
          <a:xfrm>
            <a:off x="11336694" y="6454581"/>
            <a:ext cx="382555" cy="365125"/>
          </a:xfrm>
          <a:prstGeom prst="rect">
            <a:avLst/>
          </a:prstGeom>
        </p:spPr>
        <p:txBody>
          <a:bodyPr/>
          <a:lstStyle>
            <a:lvl1pPr>
              <a:defRPr>
                <a:latin typeface="Arial" panose="020B0604020202020204" pitchFamily="34" charset="0"/>
                <a:cs typeface="Arial" panose="020B0604020202020204" pitchFamily="34" charset="0"/>
              </a:defRPr>
            </a:lvl1pPr>
          </a:lstStyle>
          <a:p>
            <a:fld id="{D20AA991-10CF-5449-BCEF-37682F339527}" type="slidenum">
              <a:rPr lang="en-US" smtClean="0"/>
              <a:pPr/>
              <a:t>‹#›</a:t>
            </a:fld>
            <a:endParaRPr lang="en-US"/>
          </a:p>
        </p:txBody>
      </p:sp>
    </p:spTree>
    <p:extLst>
      <p:ext uri="{BB962C8B-B14F-4D97-AF65-F5344CB8AC3E}">
        <p14:creationId xmlns:p14="http://schemas.microsoft.com/office/powerpoint/2010/main" val="42253040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Slide - Option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DBC26DB-CCAE-E04E-BF5B-8B1432FBC3B5}"/>
              </a:ext>
            </a:extLst>
          </p:cNvPr>
          <p:cNvSpPr/>
          <p:nvPr userDrawn="1"/>
        </p:nvSpPr>
        <p:spPr>
          <a:xfrm flipH="1">
            <a:off x="5715000" y="0"/>
            <a:ext cx="6476997" cy="6858000"/>
          </a:xfrm>
          <a:prstGeom prst="rect">
            <a:avLst/>
          </a:prstGeom>
          <a:solidFill>
            <a:schemeClr val="accent6">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p:txBody>
      </p:sp>
      <p:sp>
        <p:nvSpPr>
          <p:cNvPr id="9" name="Subtitle 2">
            <a:extLst>
              <a:ext uri="{FF2B5EF4-FFF2-40B4-BE49-F238E27FC236}">
                <a16:creationId xmlns:a16="http://schemas.microsoft.com/office/drawing/2014/main" id="{1B4229F8-FB0B-464C-AA07-83F3E24EF5D1}"/>
              </a:ext>
            </a:extLst>
          </p:cNvPr>
          <p:cNvSpPr>
            <a:spLocks noGrp="1"/>
          </p:cNvSpPr>
          <p:nvPr>
            <p:ph type="subTitle" idx="1" hasCustomPrompt="1"/>
          </p:nvPr>
        </p:nvSpPr>
        <p:spPr>
          <a:xfrm>
            <a:off x="642257" y="1676400"/>
            <a:ext cx="4158343" cy="380999"/>
          </a:xfrm>
          <a:prstGeom prst="rect">
            <a:avLst/>
          </a:prstGeom>
        </p:spPr>
        <p:txBody>
          <a:bodyPr>
            <a:normAutofit/>
          </a:bodyPr>
          <a:lstStyle>
            <a:lvl1pPr marL="0" indent="0" algn="l">
              <a:buNone/>
              <a:defRPr sz="2000" b="0" i="0">
                <a:solidFill>
                  <a:srgbClr val="26AAE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 Placeholder 14">
            <a:extLst>
              <a:ext uri="{FF2B5EF4-FFF2-40B4-BE49-F238E27FC236}">
                <a16:creationId xmlns:a16="http://schemas.microsoft.com/office/drawing/2014/main" id="{270F23D5-B093-824F-97F6-391C9538B370}"/>
              </a:ext>
            </a:extLst>
          </p:cNvPr>
          <p:cNvSpPr>
            <a:spLocks noGrp="1"/>
          </p:cNvSpPr>
          <p:nvPr>
            <p:ph type="body" sz="quarter" idx="13" hasCustomPrompt="1"/>
          </p:nvPr>
        </p:nvSpPr>
        <p:spPr>
          <a:xfrm>
            <a:off x="642257" y="2286001"/>
            <a:ext cx="4158343" cy="3047998"/>
          </a:xfrm>
          <a:prstGeom prst="rect">
            <a:avLst/>
          </a:prstGeom>
        </p:spPr>
        <p:txBody>
          <a:bodyPr/>
          <a:lstStyle>
            <a:lvl1pPr marL="0" indent="0">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ac </a:t>
            </a:r>
            <a:r>
              <a:rPr lang="en-US" dirty="0" err="1"/>
              <a:t>lacus</a:t>
            </a:r>
            <a:r>
              <a:rPr lang="en-US" dirty="0"/>
              <a:t> vitae </a:t>
            </a:r>
            <a:r>
              <a:rPr lang="en-US" dirty="0" err="1"/>
              <a:t>purus</a:t>
            </a:r>
            <a:r>
              <a:rPr lang="en-US" dirty="0"/>
              <a:t> </a:t>
            </a:r>
            <a:r>
              <a:rPr lang="en-US" dirty="0" err="1"/>
              <a:t>rutrum</a:t>
            </a:r>
            <a:r>
              <a:rPr lang="en-US" dirty="0"/>
              <a:t> </a:t>
            </a:r>
            <a:r>
              <a:rPr lang="en-US" dirty="0" err="1"/>
              <a:t>consequat</a:t>
            </a:r>
            <a:r>
              <a:rPr lang="en-US" dirty="0"/>
              <a:t> vel sed </a:t>
            </a:r>
            <a:r>
              <a:rPr lang="en-US" dirty="0" err="1"/>
              <a:t>elit</a:t>
            </a:r>
            <a:r>
              <a:rPr lang="en-US" dirty="0"/>
              <a:t>. In a </a:t>
            </a:r>
            <a:r>
              <a:rPr lang="en-US" dirty="0" err="1"/>
              <a:t>orci</a:t>
            </a:r>
            <a:r>
              <a:rPr lang="en-US" dirty="0"/>
              <a:t> </a:t>
            </a:r>
            <a:r>
              <a:rPr lang="en-US" dirty="0" err="1"/>
              <a:t>ut</a:t>
            </a:r>
            <a:r>
              <a:rPr lang="en-US" dirty="0"/>
              <a:t> </a:t>
            </a:r>
            <a:r>
              <a:rPr lang="en-US" dirty="0" err="1"/>
              <a:t>quam</a:t>
            </a:r>
            <a:r>
              <a:rPr lang="en-US" dirty="0"/>
              <a:t> </a:t>
            </a:r>
            <a:r>
              <a:rPr lang="en-US" dirty="0" err="1"/>
              <a:t>ornare</a:t>
            </a:r>
            <a:r>
              <a:rPr lang="en-US" dirty="0"/>
              <a:t> </a:t>
            </a:r>
            <a:r>
              <a:rPr lang="en-US" dirty="0" err="1"/>
              <a:t>tempor</a:t>
            </a:r>
            <a:r>
              <a:rPr lang="en-US" dirty="0"/>
              <a:t>. </a:t>
            </a:r>
            <a:r>
              <a:rPr lang="en-US" dirty="0" err="1"/>
              <a:t>Nullam</a:t>
            </a:r>
            <a:r>
              <a:rPr lang="en-US" dirty="0"/>
              <a:t> lorem </a:t>
            </a:r>
            <a:r>
              <a:rPr lang="en-US" dirty="0" err="1"/>
              <a:t>est</a:t>
            </a:r>
            <a:r>
              <a:rPr lang="en-US" dirty="0"/>
              <a:t>, </a:t>
            </a:r>
            <a:r>
              <a:rPr lang="en-US" dirty="0" err="1"/>
              <a:t>malesuada</a:t>
            </a:r>
            <a:r>
              <a:rPr lang="en-US" dirty="0"/>
              <a:t> at mi vitae, </a:t>
            </a:r>
            <a:r>
              <a:rPr lang="en-US" dirty="0" err="1"/>
              <a:t>consectetur</a:t>
            </a:r>
            <a:r>
              <a:rPr lang="en-US" dirty="0"/>
              <a:t> </a:t>
            </a:r>
            <a:r>
              <a:rPr lang="en-US" dirty="0" err="1"/>
              <a:t>viverra</a:t>
            </a:r>
            <a:r>
              <a:rPr lang="en-US" dirty="0"/>
              <a:t> </a:t>
            </a:r>
            <a:r>
              <a:rPr lang="en-US" dirty="0" err="1"/>
              <a:t>leo</a:t>
            </a:r>
            <a:r>
              <a:rPr lang="en-US" dirty="0"/>
              <a:t>. </a:t>
            </a:r>
            <a:r>
              <a:rPr lang="en-US" dirty="0" err="1"/>
              <a:t>Praesent</a:t>
            </a:r>
            <a:r>
              <a:rPr lang="en-US" dirty="0"/>
              <a:t> nisi </a:t>
            </a:r>
            <a:r>
              <a:rPr lang="en-US" dirty="0" err="1"/>
              <a:t>risus</a:t>
            </a:r>
            <a:r>
              <a:rPr lang="en-US" dirty="0"/>
              <a:t>, </a:t>
            </a:r>
            <a:r>
              <a:rPr lang="en-US" dirty="0" err="1"/>
              <a:t>ullamcorper</a:t>
            </a:r>
            <a:r>
              <a:rPr lang="en-US" dirty="0"/>
              <a:t> sed </a:t>
            </a:r>
            <a:r>
              <a:rPr lang="en-US" dirty="0" err="1"/>
              <a:t>vulputate</a:t>
            </a:r>
            <a:r>
              <a:rPr lang="en-US" dirty="0"/>
              <a:t> id, porta </a:t>
            </a:r>
            <a:r>
              <a:rPr lang="en-US" dirty="0" err="1"/>
              <a:t>nec</a:t>
            </a:r>
            <a:r>
              <a:rPr lang="en-US" dirty="0"/>
              <a:t> lorem. </a:t>
            </a:r>
            <a:r>
              <a:rPr lang="en-US" dirty="0" err="1"/>
              <a:t>Donec</a:t>
            </a:r>
            <a:r>
              <a:rPr lang="en-US" dirty="0"/>
              <a:t> pharetra </a:t>
            </a:r>
            <a:r>
              <a:rPr lang="en-US" dirty="0" err="1"/>
              <a:t>lacus</a:t>
            </a:r>
            <a:r>
              <a:rPr lang="en-US" dirty="0"/>
              <a:t> in </a:t>
            </a:r>
            <a:r>
              <a:rPr lang="en-US" dirty="0" err="1"/>
              <a:t>porttitor</a:t>
            </a:r>
            <a:r>
              <a:rPr lang="en-US" dirty="0"/>
              <a:t> </a:t>
            </a:r>
            <a:r>
              <a:rPr lang="en-US" dirty="0" err="1"/>
              <a:t>consequat</a:t>
            </a:r>
            <a:r>
              <a:rPr lang="en-US" dirty="0"/>
              <a:t>. Vestibulum </a:t>
            </a:r>
            <a:r>
              <a:rPr lang="en-US" dirty="0" err="1"/>
              <a:t>nulla</a:t>
            </a:r>
            <a:r>
              <a:rPr lang="en-US" dirty="0"/>
              <a:t> </a:t>
            </a:r>
            <a:r>
              <a:rPr lang="en-US" dirty="0" err="1"/>
              <a:t>mauris</a:t>
            </a:r>
            <a:r>
              <a:rPr lang="en-US" dirty="0"/>
              <a:t>, maximus sit </a:t>
            </a:r>
            <a:r>
              <a:rPr lang="en-US" dirty="0" err="1"/>
              <a:t>amet</a:t>
            </a:r>
            <a:r>
              <a:rPr lang="en-US" dirty="0"/>
              <a:t> </a:t>
            </a:r>
            <a:r>
              <a:rPr lang="en-US" dirty="0" err="1"/>
              <a:t>nulla</a:t>
            </a:r>
            <a:r>
              <a:rPr lang="en-US" dirty="0"/>
              <a:t> </a:t>
            </a:r>
            <a:r>
              <a:rPr lang="en-US" dirty="0" err="1"/>
              <a:t>ut</a:t>
            </a:r>
            <a:r>
              <a:rPr lang="en-US" dirty="0"/>
              <a:t>, </a:t>
            </a:r>
            <a:r>
              <a:rPr lang="en-US" dirty="0" err="1"/>
              <a:t>euismod</a:t>
            </a:r>
            <a:r>
              <a:rPr lang="en-US" dirty="0"/>
              <a:t> cursus </a:t>
            </a:r>
            <a:r>
              <a:rPr lang="en-US" dirty="0" err="1"/>
              <a:t>odio</a:t>
            </a:r>
            <a:r>
              <a:rPr lang="en-US" dirty="0"/>
              <a:t>. </a:t>
            </a:r>
            <a:r>
              <a:rPr lang="en-US" dirty="0" err="1"/>
              <a:t>Donec</a:t>
            </a:r>
            <a:r>
              <a:rPr lang="en-US" dirty="0"/>
              <a:t> </a:t>
            </a:r>
            <a:r>
              <a:rPr lang="en-US" dirty="0" err="1"/>
              <a:t>porttitor</a:t>
            </a:r>
            <a:r>
              <a:rPr lang="en-US" dirty="0"/>
              <a:t> </a:t>
            </a:r>
            <a:r>
              <a:rPr lang="en-US" dirty="0" err="1"/>
              <a:t>odio</a:t>
            </a:r>
            <a:r>
              <a:rPr lang="en-US" dirty="0"/>
              <a:t> </a:t>
            </a:r>
            <a:r>
              <a:rPr lang="en-US" dirty="0" err="1"/>
              <a:t>quis</a:t>
            </a:r>
            <a:r>
              <a:rPr lang="en-US" dirty="0"/>
              <a:t> </a:t>
            </a:r>
            <a:r>
              <a:rPr lang="en-US" dirty="0" err="1"/>
              <a:t>aliquet</a:t>
            </a:r>
            <a:r>
              <a:rPr lang="en-US" dirty="0"/>
              <a:t> </a:t>
            </a:r>
            <a:r>
              <a:rPr lang="en-US" dirty="0" err="1"/>
              <a:t>tincidunt</a:t>
            </a:r>
            <a:r>
              <a:rPr lang="en-US" dirty="0"/>
              <a:t>.</a:t>
            </a:r>
          </a:p>
        </p:txBody>
      </p:sp>
      <p:sp>
        <p:nvSpPr>
          <p:cNvPr id="11" name="Text Placeholder 33">
            <a:extLst>
              <a:ext uri="{FF2B5EF4-FFF2-40B4-BE49-F238E27FC236}">
                <a16:creationId xmlns:a16="http://schemas.microsoft.com/office/drawing/2014/main" id="{C0411E9F-AFAD-0B4F-9200-B2BF4D6984C6}"/>
              </a:ext>
            </a:extLst>
          </p:cNvPr>
          <p:cNvSpPr>
            <a:spLocks noGrp="1"/>
          </p:cNvSpPr>
          <p:nvPr>
            <p:ph type="body" sz="quarter" idx="15" hasCustomPrompt="1"/>
          </p:nvPr>
        </p:nvSpPr>
        <p:spPr>
          <a:xfrm>
            <a:off x="642257" y="803787"/>
            <a:ext cx="4158343" cy="796413"/>
          </a:xfrm>
          <a:prstGeom prst="rect">
            <a:avLst/>
          </a:prstGeom>
        </p:spPr>
        <p:txBody>
          <a:bodyPr/>
          <a:lstStyle>
            <a:lvl1pPr marL="0" indent="0">
              <a:buNone/>
              <a:defRPr sz="2600" b="0" i="0">
                <a:solidFill>
                  <a:srgbClr val="002060"/>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3" name="Chart Placeholder 12">
            <a:extLst>
              <a:ext uri="{FF2B5EF4-FFF2-40B4-BE49-F238E27FC236}">
                <a16:creationId xmlns:a16="http://schemas.microsoft.com/office/drawing/2014/main" id="{C9701597-A6DA-014C-ADD5-A03B04EDF4C0}"/>
              </a:ext>
            </a:extLst>
          </p:cNvPr>
          <p:cNvSpPr>
            <a:spLocks noGrp="1"/>
          </p:cNvSpPr>
          <p:nvPr>
            <p:ph type="chart" sz="quarter" idx="16"/>
          </p:nvPr>
        </p:nvSpPr>
        <p:spPr>
          <a:xfrm>
            <a:off x="6400799" y="803787"/>
            <a:ext cx="5318449" cy="4530212"/>
          </a:xfrm>
          <a:prstGeom prst="rect">
            <a:avLst/>
          </a:prstGeom>
        </p:spPr>
        <p:txBody>
          <a:bodyPr>
            <a:normAutofit/>
          </a:bodyPr>
          <a:lstStyle>
            <a:lvl1pPr>
              <a:defRPr sz="2000"/>
            </a:lvl1pPr>
          </a:lstStyle>
          <a:p>
            <a:r>
              <a:rPr lang="en-US" dirty="0"/>
              <a:t>Click icon to add chart</a:t>
            </a:r>
          </a:p>
        </p:txBody>
      </p:sp>
      <p:sp>
        <p:nvSpPr>
          <p:cNvPr id="15" name="Rectangle 14">
            <a:extLst>
              <a:ext uri="{FF2B5EF4-FFF2-40B4-BE49-F238E27FC236}">
                <a16:creationId xmlns:a16="http://schemas.microsoft.com/office/drawing/2014/main" id="{FA6DB191-E85E-49C8-8015-09F42BEA5D68}"/>
              </a:ext>
            </a:extLst>
          </p:cNvPr>
          <p:cNvSpPr/>
          <p:nvPr userDrawn="1"/>
        </p:nvSpPr>
        <p:spPr>
          <a:xfrm>
            <a:off x="5715002" y="5943600"/>
            <a:ext cx="6476998"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6" name="Slide Number Placeholder 5">
            <a:extLst>
              <a:ext uri="{FF2B5EF4-FFF2-40B4-BE49-F238E27FC236}">
                <a16:creationId xmlns:a16="http://schemas.microsoft.com/office/drawing/2014/main" id="{9D738D36-D0E0-4DF9-B6A1-787A03F0596D}"/>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8" name="Picture 17" descr="A picture containing drawing&#10;&#10;Description automatically generated">
            <a:extLst>
              <a:ext uri="{FF2B5EF4-FFF2-40B4-BE49-F238E27FC236}">
                <a16:creationId xmlns:a16="http://schemas.microsoft.com/office/drawing/2014/main" id="{3EEB9B05-F058-41E8-AE89-3116A55FAA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15806374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Slide - Option 5">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AC9ACB-C5F8-4AED-A707-3F7C5F6AD4AD}"/>
              </a:ext>
            </a:extLst>
          </p:cNvPr>
          <p:cNvSpPr/>
          <p:nvPr userDrawn="1"/>
        </p:nvSpPr>
        <p:spPr>
          <a:xfrm>
            <a:off x="0" y="5952225"/>
            <a:ext cx="12197316"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2" name="Title 1">
            <a:extLst>
              <a:ext uri="{FF2B5EF4-FFF2-40B4-BE49-F238E27FC236}">
                <a16:creationId xmlns:a16="http://schemas.microsoft.com/office/drawing/2014/main" id="{8C42707F-E864-DC46-95D4-0FF6449577EC}"/>
              </a:ext>
            </a:extLst>
          </p:cNvPr>
          <p:cNvSpPr>
            <a:spLocks noGrp="1"/>
          </p:cNvSpPr>
          <p:nvPr>
            <p:ph type="title" hasCustomPrompt="1"/>
          </p:nvPr>
        </p:nvSpPr>
        <p:spPr>
          <a:xfrm>
            <a:off x="457201" y="516299"/>
            <a:ext cx="2895599" cy="1325563"/>
          </a:xfrm>
        </p:spPr>
        <p:txBody>
          <a:bodyPr>
            <a:normAutofit/>
          </a:bodyPr>
          <a:lstStyle>
            <a:lvl1pPr>
              <a:defRPr sz="2400">
                <a:solidFill>
                  <a:schemeClr val="tx2"/>
                </a:solidFill>
              </a:defRPr>
            </a:lvl1pPr>
          </a:lstStyle>
          <a:p>
            <a:r>
              <a:rPr lang="en-US" dirty="0"/>
              <a:t>CLICK TO EDIT MASTER TITLE STYLE</a:t>
            </a:r>
          </a:p>
        </p:txBody>
      </p:sp>
      <p:sp>
        <p:nvSpPr>
          <p:cNvPr id="6" name="Text Placeholder 5">
            <a:extLst>
              <a:ext uri="{FF2B5EF4-FFF2-40B4-BE49-F238E27FC236}">
                <a16:creationId xmlns:a16="http://schemas.microsoft.com/office/drawing/2014/main" id="{95E50083-FC96-6B45-8822-8574214F1FC5}"/>
              </a:ext>
            </a:extLst>
          </p:cNvPr>
          <p:cNvSpPr>
            <a:spLocks noGrp="1"/>
          </p:cNvSpPr>
          <p:nvPr>
            <p:ph type="body" sz="quarter" idx="12"/>
          </p:nvPr>
        </p:nvSpPr>
        <p:spPr>
          <a:xfrm>
            <a:off x="457200" y="1905000"/>
            <a:ext cx="2895599" cy="3505200"/>
          </a:xfrm>
          <a:prstGeom prst="rect">
            <a:avLst/>
          </a:prstGeom>
        </p:spPr>
        <p:txBody>
          <a:bodyPr/>
          <a:lstStyle>
            <a:lvl1pPr marL="0" indent="0">
              <a:lnSpc>
                <a:spcPct val="150000"/>
              </a:lnSpc>
              <a:buNone/>
              <a:defRPr sz="1100">
                <a:solidFill>
                  <a:schemeClr val="tx1"/>
                </a:solidFill>
              </a:defRPr>
            </a:lvl1pPr>
          </a:lstStyle>
          <a:p>
            <a:pPr lvl="0"/>
            <a:r>
              <a:rPr lang="en-US"/>
              <a:t>Click to edit Master text styles</a:t>
            </a:r>
          </a:p>
        </p:txBody>
      </p:sp>
      <p:sp>
        <p:nvSpPr>
          <p:cNvPr id="8" name="Chart Placeholder 7">
            <a:extLst>
              <a:ext uri="{FF2B5EF4-FFF2-40B4-BE49-F238E27FC236}">
                <a16:creationId xmlns:a16="http://schemas.microsoft.com/office/drawing/2014/main" id="{5AD9F3D7-7FDD-C140-B849-382684A392A0}"/>
              </a:ext>
            </a:extLst>
          </p:cNvPr>
          <p:cNvSpPr>
            <a:spLocks noGrp="1"/>
          </p:cNvSpPr>
          <p:nvPr>
            <p:ph type="chart" sz="quarter" idx="13"/>
          </p:nvPr>
        </p:nvSpPr>
        <p:spPr>
          <a:xfrm>
            <a:off x="3886200" y="515938"/>
            <a:ext cx="7832725" cy="4894262"/>
          </a:xfrm>
          <a:prstGeom prst="rect">
            <a:avLst/>
          </a:prstGeom>
        </p:spPr>
        <p:txBody>
          <a:bodyPr/>
          <a:lstStyle/>
          <a:p>
            <a:r>
              <a:rPr lang="en-US"/>
              <a:t>Click icon to add chart</a:t>
            </a:r>
          </a:p>
        </p:txBody>
      </p:sp>
      <p:sp>
        <p:nvSpPr>
          <p:cNvPr id="11" name="Slide Number Placeholder 5">
            <a:extLst>
              <a:ext uri="{FF2B5EF4-FFF2-40B4-BE49-F238E27FC236}">
                <a16:creationId xmlns:a16="http://schemas.microsoft.com/office/drawing/2014/main" id="{A4AB7095-01A4-42EA-A9CF-EC933185CD9B}"/>
              </a:ext>
            </a:extLst>
          </p:cNvPr>
          <p:cNvSpPr txBox="1">
            <a:spLocks/>
          </p:cNvSpPr>
          <p:nvPr userDrawn="1"/>
        </p:nvSpPr>
        <p:spPr>
          <a:xfrm>
            <a:off x="11342010" y="6188190"/>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2" name="Picture 11" descr="A picture containing drawing&#10;&#10;Description automatically generated">
            <a:extLst>
              <a:ext uri="{FF2B5EF4-FFF2-40B4-BE49-F238E27FC236}">
                <a16:creationId xmlns:a16="http://schemas.microsoft.com/office/drawing/2014/main" id="{7FADB235-798A-4759-9BEB-61D1B53D3E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3457752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Slide - Air">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96FE500-611F-41C1-8EBF-1D5A8977F5B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070" t="38239" r="2826" b="12343"/>
          <a:stretch/>
        </p:blipFill>
        <p:spPr>
          <a:xfrm flipH="1">
            <a:off x="-10632" y="0"/>
            <a:ext cx="12202632" cy="6858000"/>
          </a:xfrm>
          <a:prstGeom prst="rect">
            <a:avLst/>
          </a:prstGeom>
        </p:spPr>
      </p:pic>
      <p:sp>
        <p:nvSpPr>
          <p:cNvPr id="9" name="Rectangle 8">
            <a:extLst>
              <a:ext uri="{FF2B5EF4-FFF2-40B4-BE49-F238E27FC236}">
                <a16:creationId xmlns:a16="http://schemas.microsoft.com/office/drawing/2014/main" id="{0759A09E-68FD-455B-A032-D8788C560C84}"/>
              </a:ext>
            </a:extLst>
          </p:cNvPr>
          <p:cNvSpPr/>
          <p:nvPr userDrawn="1"/>
        </p:nvSpPr>
        <p:spPr>
          <a:xfrm>
            <a:off x="0" y="0"/>
            <a:ext cx="12192000" cy="68580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C312C5DA-0A7D-4573-A773-2888A5CA6DF7}"/>
              </a:ext>
            </a:extLst>
          </p:cNvPr>
          <p:cNvSpPr>
            <a:spLocks noGrp="1"/>
          </p:cNvSpPr>
          <p:nvPr>
            <p:ph type="title" idx="4294967295"/>
          </p:nvPr>
        </p:nvSpPr>
        <p:spPr>
          <a:xfrm>
            <a:off x="2514601" y="2610783"/>
            <a:ext cx="7162798" cy="838200"/>
          </a:xfrm>
        </p:spPr>
        <p:txBody>
          <a:bodyPr>
            <a:noAutofit/>
          </a:bodyPr>
          <a:lstStyle/>
          <a:p>
            <a:pPr algn="ctr"/>
            <a:r>
              <a:rPr lang="en-US" sz="8000" b="0" dirty="0">
                <a:solidFill>
                  <a:schemeClr val="bg1"/>
                </a:solidFill>
              </a:rPr>
              <a:t>THANK YOU. </a:t>
            </a:r>
          </a:p>
        </p:txBody>
      </p:sp>
      <p:sp>
        <p:nvSpPr>
          <p:cNvPr id="11" name="Rectangle 10">
            <a:extLst>
              <a:ext uri="{FF2B5EF4-FFF2-40B4-BE49-F238E27FC236}">
                <a16:creationId xmlns:a16="http://schemas.microsoft.com/office/drawing/2014/main" id="{8F3DAA6E-8447-49B3-BB5C-4F548141AA66}"/>
              </a:ext>
            </a:extLst>
          </p:cNvPr>
          <p:cNvSpPr/>
          <p:nvPr userDrawn="1"/>
        </p:nvSpPr>
        <p:spPr>
          <a:xfrm>
            <a:off x="-5316" y="4191000"/>
            <a:ext cx="12202632" cy="2667000"/>
          </a:xfrm>
          <a:prstGeom prst="rect">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621C05DC-F2E1-4F8C-8C9A-DCEF7F1F6F04}"/>
              </a:ext>
            </a:extLst>
          </p:cNvPr>
          <p:cNvGrpSpPr/>
          <p:nvPr userDrawn="1"/>
        </p:nvGrpSpPr>
        <p:grpSpPr>
          <a:xfrm>
            <a:off x="3719441" y="5168416"/>
            <a:ext cx="4753118" cy="608507"/>
            <a:chOff x="3886200" y="4829627"/>
            <a:chExt cx="4903394" cy="627746"/>
          </a:xfrm>
        </p:grpSpPr>
        <p:pic>
          <p:nvPicPr>
            <p:cNvPr id="13" name="Picture 12" descr="Logo&#10;&#10;Description automatically generated">
              <a:extLst>
                <a:ext uri="{FF2B5EF4-FFF2-40B4-BE49-F238E27FC236}">
                  <a16:creationId xmlns:a16="http://schemas.microsoft.com/office/drawing/2014/main" id="{F6706842-DDB0-4916-940B-388C46EBE72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886200" y="4829627"/>
              <a:ext cx="1941544" cy="627746"/>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97853B3F-3419-471C-A850-03C57F7B52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1194" y="5033433"/>
              <a:ext cx="2438400" cy="220134"/>
            </a:xfrm>
            <a:prstGeom prst="rect">
              <a:avLst/>
            </a:prstGeom>
          </p:spPr>
        </p:pic>
        <p:cxnSp>
          <p:nvCxnSpPr>
            <p:cNvPr id="15" name="Straight Connector 14">
              <a:extLst>
                <a:ext uri="{FF2B5EF4-FFF2-40B4-BE49-F238E27FC236}">
                  <a16:creationId xmlns:a16="http://schemas.microsoft.com/office/drawing/2014/main" id="{FA12752D-B256-486C-91EF-52F370FA3185}"/>
                </a:ext>
              </a:extLst>
            </p:cNvPr>
            <p:cNvCxnSpPr>
              <a:cxnSpLocks/>
            </p:cNvCxnSpPr>
            <p:nvPr/>
          </p:nvCxnSpPr>
          <p:spPr>
            <a:xfrm>
              <a:off x="6096000" y="4891314"/>
              <a:ext cx="0" cy="5043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06672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21768" y="136524"/>
            <a:ext cx="7632032" cy="1226282"/>
          </a:xfrm>
        </p:spPr>
        <p:txBody>
          <a:bodyPr>
            <a:normAutofit/>
          </a:bodyPr>
          <a:lstStyle>
            <a:lvl1pPr algn="r" defTabSz="914400" rtl="0" eaLnBrk="1" latinLnBrk="0" hangingPunct="1">
              <a:lnSpc>
                <a:spcPct val="90000"/>
              </a:lnSpc>
              <a:spcBef>
                <a:spcPct val="0"/>
              </a:spcBef>
              <a:buNone/>
              <a:defRPr lang="en-US" sz="2400" b="0" kern="1200" dirty="0">
                <a:solidFill>
                  <a:schemeClr val="bg1"/>
                </a:solidFill>
                <a:latin typeface="Gotham" panose="02000504050000020004" pitchFamily="2" charset="0"/>
                <a:ea typeface="+mj-ea"/>
                <a:cs typeface="Microsoft Sans Serif"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marL="457200" indent="-457200" algn="l" defTabSz="914400" rtl="0" eaLnBrk="1" latinLnBrk="0" hangingPunct="1">
              <a:lnSpc>
                <a:spcPct val="90000"/>
              </a:lnSpc>
              <a:spcBef>
                <a:spcPts val="1000"/>
              </a:spcBef>
              <a:buClr>
                <a:srgbClr val="0070C0"/>
              </a:buClr>
              <a:buFont typeface="Arial" panose="020B0604020202020204" pitchFamily="34" charset="0"/>
              <a:buChar char="•"/>
              <a:defRPr lang="en-US" sz="1800" kern="1200" dirty="0" smtClean="0">
                <a:solidFill>
                  <a:schemeClr val="tx1"/>
                </a:solidFill>
                <a:latin typeface="Calibri Light" panose="020F0302020204030204" pitchFamily="34" charset="0"/>
                <a:ea typeface="Dotum" panose="020B0600000101010101" pitchFamily="34" charset="-127"/>
                <a:cs typeface="Microsoft Sans Serif" panose="020B0604020202020204" pitchFamily="34" charset="0"/>
              </a:defRPr>
            </a:lvl1pPr>
            <a:lvl2pPr marL="457200" indent="-457200" algn="l" defTabSz="914400" rtl="0" eaLnBrk="1" latinLnBrk="0" hangingPunct="1">
              <a:lnSpc>
                <a:spcPct val="90000"/>
              </a:lnSpc>
              <a:spcBef>
                <a:spcPts val="1000"/>
              </a:spcBef>
              <a:buClr>
                <a:srgbClr val="0070C0"/>
              </a:buClr>
              <a:buFont typeface="Arial" panose="020B0604020202020204" pitchFamily="34" charset="0"/>
              <a:buChar char="•"/>
              <a:defRPr lang="en-US" sz="1800" kern="1200" dirty="0" smtClean="0">
                <a:solidFill>
                  <a:schemeClr val="tx1"/>
                </a:solidFill>
                <a:latin typeface="Calibri Light" panose="020F0302020204030204" pitchFamily="34" charset="0"/>
                <a:ea typeface="Dotum" panose="020B0600000101010101" pitchFamily="34" charset="-127"/>
                <a:cs typeface="Microsoft Sans Serif" panose="020B0604020202020204" pitchFamily="34" charset="0"/>
              </a:defRPr>
            </a:lvl2pPr>
            <a:lvl3pPr marL="457200" indent="-457200" algn="l" defTabSz="914400" rtl="0" eaLnBrk="1" latinLnBrk="0" hangingPunct="1">
              <a:lnSpc>
                <a:spcPct val="90000"/>
              </a:lnSpc>
              <a:spcBef>
                <a:spcPts val="1000"/>
              </a:spcBef>
              <a:buClr>
                <a:srgbClr val="0070C0"/>
              </a:buClr>
              <a:buFont typeface="Arial" panose="020B0604020202020204" pitchFamily="34" charset="0"/>
              <a:buChar char="•"/>
              <a:defRPr lang="en-US" sz="1800" kern="1200" dirty="0" smtClean="0">
                <a:solidFill>
                  <a:schemeClr val="tx1"/>
                </a:solidFill>
                <a:latin typeface="Calibri Light" panose="020F0302020204030204" pitchFamily="34" charset="0"/>
                <a:ea typeface="Dotum" panose="020B0600000101010101" pitchFamily="34" charset="-127"/>
                <a:cs typeface="Microsoft Sans Serif" panose="020B0604020202020204" pitchFamily="34" charset="0"/>
              </a:defRPr>
            </a:lvl3pPr>
            <a:lvl4pPr marL="457200" indent="-457200" algn="l" defTabSz="914400" rtl="0" eaLnBrk="1" latinLnBrk="0" hangingPunct="1">
              <a:lnSpc>
                <a:spcPct val="90000"/>
              </a:lnSpc>
              <a:spcBef>
                <a:spcPts val="1000"/>
              </a:spcBef>
              <a:buClr>
                <a:srgbClr val="0070C0"/>
              </a:buClr>
              <a:buFont typeface="Arial" panose="020B0604020202020204" pitchFamily="34" charset="0"/>
              <a:buChar char="•"/>
              <a:defRPr lang="en-US" sz="1800" kern="1200" dirty="0" smtClean="0">
                <a:solidFill>
                  <a:schemeClr val="tx1"/>
                </a:solidFill>
                <a:latin typeface="Calibri Light" panose="020F0302020204030204" pitchFamily="34" charset="0"/>
                <a:ea typeface="Dotum" panose="020B0600000101010101" pitchFamily="34" charset="-127"/>
                <a:cs typeface="Microsoft Sans Serif" panose="020B0604020202020204" pitchFamily="34" charset="0"/>
              </a:defRPr>
            </a:lvl4pPr>
            <a:lvl5pPr marL="457200" indent="-457200" algn="l" defTabSz="914400" rtl="0" eaLnBrk="1" latinLnBrk="0" hangingPunct="1">
              <a:lnSpc>
                <a:spcPct val="90000"/>
              </a:lnSpc>
              <a:spcBef>
                <a:spcPts val="1000"/>
              </a:spcBef>
              <a:buClr>
                <a:srgbClr val="0070C0"/>
              </a:buClr>
              <a:buFont typeface="Arial" panose="020B0604020202020204" pitchFamily="34" charset="0"/>
              <a:buChar char="•"/>
              <a:defRPr lang="en-US" sz="1800" kern="1200" dirty="0">
                <a:solidFill>
                  <a:schemeClr val="tx1"/>
                </a:solidFill>
                <a:latin typeface="Calibri Light" panose="020F0302020204030204" pitchFamily="34" charset="0"/>
                <a:ea typeface="Dotum" panose="020B0600000101010101" pitchFamily="34" charset="-127"/>
                <a:cs typeface="Microsoft Sans Serif"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B6094E4-5367-43A3-A02D-ED1C20135909}" type="datetimeFigureOut">
              <a:rPr lang="en-US" smtClean="0"/>
              <a:t>8/5/2024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114692" y="6356352"/>
            <a:ext cx="2743200" cy="365125"/>
          </a:xfrm>
        </p:spPr>
        <p:txBody>
          <a:bodyPr/>
          <a:lstStyle/>
          <a:p>
            <a:fld id="{46D18AA9-C75D-4CF6-88FF-F266F07094FF}" type="slidenum">
              <a:rPr lang="en-US" smtClean="0"/>
              <a:t>‹#›</a:t>
            </a:fld>
            <a:endParaRPr lang="en-US"/>
          </a:p>
        </p:txBody>
      </p:sp>
    </p:spTree>
    <p:extLst>
      <p:ext uri="{BB962C8B-B14F-4D97-AF65-F5344CB8AC3E}">
        <p14:creationId xmlns:p14="http://schemas.microsoft.com/office/powerpoint/2010/main" val="1722229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 In-Home">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8C7843B-50D4-4423-8115-E64698A79C6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5715000" y="0"/>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6">
            <a:extLst>
              <a:ext uri="{FF2B5EF4-FFF2-40B4-BE49-F238E27FC236}">
                <a16:creationId xmlns:a16="http://schemas.microsoft.com/office/drawing/2014/main" id="{778652F0-DFE1-4CB8-83B6-BDC7082AD26E}"/>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20" name="Text Placeholder 9">
            <a:extLst>
              <a:ext uri="{FF2B5EF4-FFF2-40B4-BE49-F238E27FC236}">
                <a16:creationId xmlns:a16="http://schemas.microsoft.com/office/drawing/2014/main" id="{FF115C65-AFF7-49D1-BCF6-46F112EE34D6}"/>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sp>
        <p:nvSpPr>
          <p:cNvPr id="23" name="Slide Number Placeholder 5">
            <a:extLst>
              <a:ext uri="{FF2B5EF4-FFF2-40B4-BE49-F238E27FC236}">
                <a16:creationId xmlns:a16="http://schemas.microsoft.com/office/drawing/2014/main" id="{C4CC790E-8772-4C48-92FF-33A0305CF10F}"/>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24" name="Picture 23" descr="A picture containing drawing&#10;&#10;Description automatically generated">
            <a:extLst>
              <a:ext uri="{FF2B5EF4-FFF2-40B4-BE49-F238E27FC236}">
                <a16:creationId xmlns:a16="http://schemas.microsoft.com/office/drawing/2014/main" id="{6F86208D-BFD1-4A9F-BAF8-FCFEEB7F08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4451297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FBF7AC6-F040-6BCA-CABE-5F3A136B7478}"/>
              </a:ext>
            </a:extLst>
          </p:cNvPr>
          <p:cNvGrpSpPr/>
          <p:nvPr userDrawn="1"/>
        </p:nvGrpSpPr>
        <p:grpSpPr>
          <a:xfrm>
            <a:off x="-3" y="0"/>
            <a:ext cx="12192002" cy="6858001"/>
            <a:chOff x="-3" y="0"/>
            <a:chExt cx="12192002" cy="6858001"/>
          </a:xfrm>
        </p:grpSpPr>
        <p:sp>
          <p:nvSpPr>
            <p:cNvPr id="11" name="Rectangle 10">
              <a:extLst>
                <a:ext uri="{FF2B5EF4-FFF2-40B4-BE49-F238E27FC236}">
                  <a16:creationId xmlns:a16="http://schemas.microsoft.com/office/drawing/2014/main" id="{B38AE83D-859E-51EE-A26E-BF365C1315A0}"/>
                </a:ext>
              </a:extLst>
            </p:cNvPr>
            <p:cNvSpPr/>
            <p:nvPr userDrawn="1"/>
          </p:nvSpPr>
          <p:spPr>
            <a:xfrm>
              <a:off x="-2" y="0"/>
              <a:ext cx="1219200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triangle on a black background&#10;&#10;Description automatically generated">
              <a:extLst>
                <a:ext uri="{FF2B5EF4-FFF2-40B4-BE49-F238E27FC236}">
                  <a16:creationId xmlns:a16="http://schemas.microsoft.com/office/drawing/2014/main" id="{5A85D28D-0959-D3E1-A525-288F97F86A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02" t="18000" r="10898" b="37001"/>
            <a:stretch/>
          </p:blipFill>
          <p:spPr>
            <a:xfrm>
              <a:off x="-3" y="1"/>
              <a:ext cx="11658603" cy="6858000"/>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566F8E7F-9CFF-456D-B8BB-04B4D0A9C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374" y="5721696"/>
            <a:ext cx="1474859" cy="133147"/>
          </a:xfrm>
          <a:prstGeom prst="rect">
            <a:avLst/>
          </a:prstGeom>
        </p:spPr>
      </p:pic>
      <p:pic>
        <p:nvPicPr>
          <p:cNvPr id="8" name="Picture 7" descr="Logo&#10;&#10;Description automatically generated">
            <a:extLst>
              <a:ext uri="{FF2B5EF4-FFF2-40B4-BE49-F238E27FC236}">
                <a16:creationId xmlns:a16="http://schemas.microsoft.com/office/drawing/2014/main" id="{D2F5EE85-C976-42D2-8E8A-120C75C4647C}"/>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57374" y="2072636"/>
            <a:ext cx="1677251" cy="542294"/>
          </a:xfrm>
          <a:prstGeom prst="rect">
            <a:avLst/>
          </a:prstGeom>
        </p:spPr>
      </p:pic>
      <p:sp>
        <p:nvSpPr>
          <p:cNvPr id="9" name="Title 9">
            <a:extLst>
              <a:ext uri="{FF2B5EF4-FFF2-40B4-BE49-F238E27FC236}">
                <a16:creationId xmlns:a16="http://schemas.microsoft.com/office/drawing/2014/main" id="{26F1E2AF-1866-46FD-9DB2-6D19E40DF8BD}"/>
              </a:ext>
            </a:extLst>
          </p:cNvPr>
          <p:cNvSpPr txBox="1">
            <a:spLocks/>
          </p:cNvSpPr>
          <p:nvPr userDrawn="1"/>
        </p:nvSpPr>
        <p:spPr>
          <a:xfrm>
            <a:off x="0" y="3323359"/>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8000" dirty="0">
                <a:solidFill>
                  <a:schemeClr val="bg1"/>
                </a:solidFill>
                <a:latin typeface="Gotham Black" panose="02000604040000020004" pitchFamily="50" charset="0"/>
              </a:rPr>
              <a:t>EASY WASH</a:t>
            </a:r>
          </a:p>
        </p:txBody>
      </p:sp>
    </p:spTree>
    <p:extLst>
      <p:ext uri="{BB962C8B-B14F-4D97-AF65-F5344CB8AC3E}">
        <p14:creationId xmlns:p14="http://schemas.microsoft.com/office/powerpoint/2010/main" val="3867124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C8B66D9-30A9-5192-2F14-BD1F240423FA}"/>
              </a:ext>
            </a:extLst>
          </p:cNvPr>
          <p:cNvGrpSpPr/>
          <p:nvPr userDrawn="1"/>
        </p:nvGrpSpPr>
        <p:grpSpPr>
          <a:xfrm>
            <a:off x="-3" y="0"/>
            <a:ext cx="12192002" cy="6858001"/>
            <a:chOff x="-3" y="0"/>
            <a:chExt cx="12192002" cy="6858001"/>
          </a:xfrm>
        </p:grpSpPr>
        <p:sp>
          <p:nvSpPr>
            <p:cNvPr id="11" name="Rectangle 10">
              <a:extLst>
                <a:ext uri="{FF2B5EF4-FFF2-40B4-BE49-F238E27FC236}">
                  <a16:creationId xmlns:a16="http://schemas.microsoft.com/office/drawing/2014/main" id="{0D1D0BC1-FA24-B10B-786C-F734B455EC5A}"/>
                </a:ext>
              </a:extLst>
            </p:cNvPr>
            <p:cNvSpPr/>
            <p:nvPr userDrawn="1"/>
          </p:nvSpPr>
          <p:spPr>
            <a:xfrm>
              <a:off x="-2" y="0"/>
              <a:ext cx="1219200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triangle on a black background&#10;&#10;Description automatically generated">
              <a:extLst>
                <a:ext uri="{FF2B5EF4-FFF2-40B4-BE49-F238E27FC236}">
                  <a16:creationId xmlns:a16="http://schemas.microsoft.com/office/drawing/2014/main" id="{B9A9107F-1D4D-459B-AB6E-ABFB944BDD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02" t="18000" r="10898" b="37001"/>
            <a:stretch/>
          </p:blipFill>
          <p:spPr>
            <a:xfrm>
              <a:off x="-3" y="1"/>
              <a:ext cx="11658603" cy="6858000"/>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566F8E7F-9CFF-456D-B8BB-04B4D0A9C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374" y="5721696"/>
            <a:ext cx="1474859" cy="133147"/>
          </a:xfrm>
          <a:prstGeom prst="rect">
            <a:avLst/>
          </a:prstGeom>
        </p:spPr>
      </p:pic>
      <p:pic>
        <p:nvPicPr>
          <p:cNvPr id="8" name="Picture 7" descr="Logo&#10;&#10;Description automatically generated">
            <a:extLst>
              <a:ext uri="{FF2B5EF4-FFF2-40B4-BE49-F238E27FC236}">
                <a16:creationId xmlns:a16="http://schemas.microsoft.com/office/drawing/2014/main" id="{D2F5EE85-C976-42D2-8E8A-120C75C4647C}"/>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57374" y="2072636"/>
            <a:ext cx="1677251" cy="542294"/>
          </a:xfrm>
          <a:prstGeom prst="rect">
            <a:avLst/>
          </a:prstGeom>
        </p:spPr>
      </p:pic>
      <p:sp>
        <p:nvSpPr>
          <p:cNvPr id="9" name="Title 9">
            <a:extLst>
              <a:ext uri="{FF2B5EF4-FFF2-40B4-BE49-F238E27FC236}">
                <a16:creationId xmlns:a16="http://schemas.microsoft.com/office/drawing/2014/main" id="{26F1E2AF-1866-46FD-9DB2-6D19E40DF8BD}"/>
              </a:ext>
            </a:extLst>
          </p:cNvPr>
          <p:cNvSpPr txBox="1">
            <a:spLocks/>
          </p:cNvSpPr>
          <p:nvPr userDrawn="1"/>
        </p:nvSpPr>
        <p:spPr>
          <a:xfrm>
            <a:off x="0" y="3323359"/>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8000" dirty="0">
                <a:solidFill>
                  <a:schemeClr val="bg1"/>
                </a:solidFill>
                <a:latin typeface="Gotham Black" panose="02000604040000020004" pitchFamily="50" charset="0"/>
              </a:rPr>
              <a:t>SIMPLE DRY</a:t>
            </a:r>
          </a:p>
        </p:txBody>
      </p:sp>
    </p:spTree>
    <p:extLst>
      <p:ext uri="{BB962C8B-B14F-4D97-AF65-F5344CB8AC3E}">
        <p14:creationId xmlns:p14="http://schemas.microsoft.com/office/powerpoint/2010/main" val="9036441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B99618-E5C9-2F58-CCE6-E5E8DC1E8CD4}"/>
              </a:ext>
            </a:extLst>
          </p:cNvPr>
          <p:cNvGrpSpPr/>
          <p:nvPr userDrawn="1"/>
        </p:nvGrpSpPr>
        <p:grpSpPr>
          <a:xfrm>
            <a:off x="-3" y="0"/>
            <a:ext cx="12192002" cy="6858001"/>
            <a:chOff x="-3" y="0"/>
            <a:chExt cx="12192002" cy="6858001"/>
          </a:xfrm>
        </p:grpSpPr>
        <p:sp>
          <p:nvSpPr>
            <p:cNvPr id="11" name="Rectangle 10">
              <a:extLst>
                <a:ext uri="{FF2B5EF4-FFF2-40B4-BE49-F238E27FC236}">
                  <a16:creationId xmlns:a16="http://schemas.microsoft.com/office/drawing/2014/main" id="{D35FE76A-AB50-16F6-E1AE-19031CFA57AD}"/>
                </a:ext>
              </a:extLst>
            </p:cNvPr>
            <p:cNvSpPr/>
            <p:nvPr userDrawn="1"/>
          </p:nvSpPr>
          <p:spPr>
            <a:xfrm>
              <a:off x="-2" y="0"/>
              <a:ext cx="1219200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triangle on a black background&#10;&#10;Description automatically generated">
              <a:extLst>
                <a:ext uri="{FF2B5EF4-FFF2-40B4-BE49-F238E27FC236}">
                  <a16:creationId xmlns:a16="http://schemas.microsoft.com/office/drawing/2014/main" id="{0A45D6BC-C896-45AF-EAB0-3069FB7A98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02" t="18000" r="10898" b="37001"/>
            <a:stretch/>
          </p:blipFill>
          <p:spPr>
            <a:xfrm>
              <a:off x="-3" y="1"/>
              <a:ext cx="11658603" cy="6858000"/>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566F8E7F-9CFF-456D-B8BB-04B4D0A9C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374" y="5721696"/>
            <a:ext cx="1474859" cy="133147"/>
          </a:xfrm>
          <a:prstGeom prst="rect">
            <a:avLst/>
          </a:prstGeom>
        </p:spPr>
      </p:pic>
      <p:pic>
        <p:nvPicPr>
          <p:cNvPr id="8" name="Picture 7" descr="Logo&#10;&#10;Description automatically generated">
            <a:extLst>
              <a:ext uri="{FF2B5EF4-FFF2-40B4-BE49-F238E27FC236}">
                <a16:creationId xmlns:a16="http://schemas.microsoft.com/office/drawing/2014/main" id="{D2F5EE85-C976-42D2-8E8A-120C75C4647C}"/>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57374" y="1676400"/>
            <a:ext cx="1677251" cy="542294"/>
          </a:xfrm>
          <a:prstGeom prst="rect">
            <a:avLst/>
          </a:prstGeom>
        </p:spPr>
      </p:pic>
      <p:sp>
        <p:nvSpPr>
          <p:cNvPr id="9" name="Title 9">
            <a:extLst>
              <a:ext uri="{FF2B5EF4-FFF2-40B4-BE49-F238E27FC236}">
                <a16:creationId xmlns:a16="http://schemas.microsoft.com/office/drawing/2014/main" id="{26F1E2AF-1866-46FD-9DB2-6D19E40DF8BD}"/>
              </a:ext>
            </a:extLst>
          </p:cNvPr>
          <p:cNvSpPr txBox="1">
            <a:spLocks/>
          </p:cNvSpPr>
          <p:nvPr userDrawn="1"/>
        </p:nvSpPr>
        <p:spPr>
          <a:xfrm>
            <a:off x="0" y="3551095"/>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8000" dirty="0">
                <a:solidFill>
                  <a:schemeClr val="bg1"/>
                </a:solidFill>
                <a:latin typeface="Gotham Black" panose="02000604040000020004" pitchFamily="50" charset="0"/>
              </a:rPr>
              <a:t>VALUABLE RESOURCES</a:t>
            </a:r>
          </a:p>
        </p:txBody>
      </p:sp>
    </p:spTree>
    <p:extLst>
      <p:ext uri="{BB962C8B-B14F-4D97-AF65-F5344CB8AC3E}">
        <p14:creationId xmlns:p14="http://schemas.microsoft.com/office/powerpoint/2010/main" val="36743771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382226-2A9A-520C-1DE7-230257C41310}"/>
              </a:ext>
            </a:extLst>
          </p:cNvPr>
          <p:cNvGrpSpPr/>
          <p:nvPr userDrawn="1"/>
        </p:nvGrpSpPr>
        <p:grpSpPr>
          <a:xfrm>
            <a:off x="0" y="0"/>
            <a:ext cx="12192002" cy="6858001"/>
            <a:chOff x="-3" y="0"/>
            <a:chExt cx="12192002" cy="6858001"/>
          </a:xfrm>
        </p:grpSpPr>
        <p:sp>
          <p:nvSpPr>
            <p:cNvPr id="4" name="Rectangle 3">
              <a:extLst>
                <a:ext uri="{FF2B5EF4-FFF2-40B4-BE49-F238E27FC236}">
                  <a16:creationId xmlns:a16="http://schemas.microsoft.com/office/drawing/2014/main" id="{26A424CE-6FAE-0BB3-3D69-BB59F0BA3D67}"/>
                </a:ext>
              </a:extLst>
            </p:cNvPr>
            <p:cNvSpPr/>
            <p:nvPr userDrawn="1"/>
          </p:nvSpPr>
          <p:spPr>
            <a:xfrm>
              <a:off x="-2" y="0"/>
              <a:ext cx="1219200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triangle on a black background&#10;&#10;Description automatically generated">
              <a:extLst>
                <a:ext uri="{FF2B5EF4-FFF2-40B4-BE49-F238E27FC236}">
                  <a16:creationId xmlns:a16="http://schemas.microsoft.com/office/drawing/2014/main" id="{3D698E75-72EA-ADF8-9E66-F1A45C895B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02" t="18000" r="10898" b="37001"/>
            <a:stretch/>
          </p:blipFill>
          <p:spPr>
            <a:xfrm>
              <a:off x="-3" y="1"/>
              <a:ext cx="11658603" cy="6858000"/>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566F8E7F-9CFF-456D-B8BB-04B4D0A9C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374" y="5721696"/>
            <a:ext cx="1474859" cy="133147"/>
          </a:xfrm>
          <a:prstGeom prst="rect">
            <a:avLst/>
          </a:prstGeom>
        </p:spPr>
      </p:pic>
    </p:spTree>
    <p:extLst>
      <p:ext uri="{BB962C8B-B14F-4D97-AF65-F5344CB8AC3E}">
        <p14:creationId xmlns:p14="http://schemas.microsoft.com/office/powerpoint/2010/main" val="2135380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9E093D6-AA63-EDFF-E291-DE5F9B567F8A}"/>
              </a:ext>
            </a:extLst>
          </p:cNvPr>
          <p:cNvGrpSpPr/>
          <p:nvPr userDrawn="1"/>
        </p:nvGrpSpPr>
        <p:grpSpPr>
          <a:xfrm>
            <a:off x="-3" y="0"/>
            <a:ext cx="12192002" cy="6858001"/>
            <a:chOff x="-3" y="0"/>
            <a:chExt cx="12192002" cy="6858001"/>
          </a:xfrm>
        </p:grpSpPr>
        <p:sp>
          <p:nvSpPr>
            <p:cNvPr id="11" name="Rectangle 10">
              <a:extLst>
                <a:ext uri="{FF2B5EF4-FFF2-40B4-BE49-F238E27FC236}">
                  <a16:creationId xmlns:a16="http://schemas.microsoft.com/office/drawing/2014/main" id="{A33173D1-FC72-9B59-ABDE-FCBB3164DB38}"/>
                </a:ext>
              </a:extLst>
            </p:cNvPr>
            <p:cNvSpPr/>
            <p:nvPr userDrawn="1"/>
          </p:nvSpPr>
          <p:spPr>
            <a:xfrm>
              <a:off x="-2" y="0"/>
              <a:ext cx="1219200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triangle on a black background&#10;&#10;Description automatically generated">
              <a:extLst>
                <a:ext uri="{FF2B5EF4-FFF2-40B4-BE49-F238E27FC236}">
                  <a16:creationId xmlns:a16="http://schemas.microsoft.com/office/drawing/2014/main" id="{FA5375D3-E5A2-0B67-DF14-991A3C85EF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02" t="18000" r="10898" b="37001"/>
            <a:stretch/>
          </p:blipFill>
          <p:spPr>
            <a:xfrm>
              <a:off x="-3" y="1"/>
              <a:ext cx="11658603" cy="6858000"/>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566F8E7F-9CFF-456D-B8BB-04B4D0A9C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374" y="5721696"/>
            <a:ext cx="1474859" cy="133147"/>
          </a:xfrm>
          <a:prstGeom prst="rect">
            <a:avLst/>
          </a:prstGeom>
        </p:spPr>
      </p:pic>
      <p:pic>
        <p:nvPicPr>
          <p:cNvPr id="8" name="Picture 7" descr="Logo&#10;&#10;Description automatically generated">
            <a:extLst>
              <a:ext uri="{FF2B5EF4-FFF2-40B4-BE49-F238E27FC236}">
                <a16:creationId xmlns:a16="http://schemas.microsoft.com/office/drawing/2014/main" id="{D2F5EE85-C976-42D2-8E8A-120C75C4647C}"/>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57374" y="1801489"/>
            <a:ext cx="1677251" cy="542294"/>
          </a:xfrm>
          <a:prstGeom prst="rect">
            <a:avLst/>
          </a:prstGeom>
        </p:spPr>
      </p:pic>
      <p:sp>
        <p:nvSpPr>
          <p:cNvPr id="9" name="Title 9">
            <a:extLst>
              <a:ext uri="{FF2B5EF4-FFF2-40B4-BE49-F238E27FC236}">
                <a16:creationId xmlns:a16="http://schemas.microsoft.com/office/drawing/2014/main" id="{26F1E2AF-1866-46FD-9DB2-6D19E40DF8BD}"/>
              </a:ext>
            </a:extLst>
          </p:cNvPr>
          <p:cNvSpPr txBox="1">
            <a:spLocks/>
          </p:cNvSpPr>
          <p:nvPr userDrawn="1"/>
        </p:nvSpPr>
        <p:spPr>
          <a:xfrm>
            <a:off x="0" y="3429000"/>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8000" dirty="0">
                <a:solidFill>
                  <a:schemeClr val="bg1"/>
                </a:solidFill>
                <a:latin typeface="Gotham Black" panose="02000604040000020004" pitchFamily="50" charset="0"/>
              </a:rPr>
              <a:t>REQUESTING </a:t>
            </a:r>
          </a:p>
          <a:p>
            <a:pPr algn="ctr"/>
            <a:r>
              <a:rPr lang="en-US" sz="8000" dirty="0">
                <a:solidFill>
                  <a:schemeClr val="bg1"/>
                </a:solidFill>
                <a:latin typeface="Gotham Black" panose="02000604040000020004" pitchFamily="50" charset="0"/>
              </a:rPr>
              <a:t>SERVICE</a:t>
            </a:r>
          </a:p>
        </p:txBody>
      </p:sp>
    </p:spTree>
    <p:extLst>
      <p:ext uri="{BB962C8B-B14F-4D97-AF65-F5344CB8AC3E}">
        <p14:creationId xmlns:p14="http://schemas.microsoft.com/office/powerpoint/2010/main" val="82161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5719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38373"/>
            <a:ext cx="10363200" cy="1581254"/>
          </a:xfrm>
        </p:spPr>
        <p:txBody>
          <a:bodyPr anchor="ctr">
            <a:normAutofit/>
          </a:bodyPr>
          <a:lstStyle>
            <a:lvl1pPr marL="0" algn="ctr" defTabSz="914400" rtl="0" eaLnBrk="1" latinLnBrk="0" hangingPunct="1">
              <a:lnSpc>
                <a:spcPct val="90000"/>
              </a:lnSpc>
              <a:spcBef>
                <a:spcPct val="0"/>
              </a:spcBef>
              <a:buNone/>
              <a:defRPr lang="en-US" sz="2400" b="0" kern="1200" dirty="0">
                <a:solidFill>
                  <a:schemeClr val="bg1">
                    <a:lumMod val="50000"/>
                  </a:schemeClr>
                </a:solidFill>
                <a:latin typeface="Gotham" panose="02000504050000020004" pitchFamily="2" charset="0"/>
                <a:ea typeface="+mj-ea"/>
                <a:cs typeface="Microsoft Sans Serif" panose="020B0604020202020204" pitchFamily="34" charset="0"/>
              </a:defRPr>
            </a:lvl1pPr>
          </a:lstStyle>
          <a:p>
            <a:r>
              <a:rPr lang="en-US" dirty="0"/>
              <a:t>Click to edit</a:t>
            </a:r>
          </a:p>
        </p:txBody>
      </p:sp>
      <p:sp>
        <p:nvSpPr>
          <p:cNvPr id="3" name="Rectangle 2"/>
          <p:cNvSpPr/>
          <p:nvPr userDrawn="1"/>
        </p:nvSpPr>
        <p:spPr>
          <a:xfrm>
            <a:off x="4560277" y="3912578"/>
            <a:ext cx="7631723" cy="294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080423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632F7FF5-92BA-4C81-B70C-69F467487ABA}"/>
              </a:ext>
            </a:extLst>
          </p:cNvPr>
          <p:cNvSpPr>
            <a:spLocks noGrp="1"/>
          </p:cNvSpPr>
          <p:nvPr>
            <p:ph type="sldNum" sz="quarter" idx="10"/>
          </p:nvPr>
        </p:nvSpPr>
        <p:spPr>
          <a:xfrm>
            <a:off x="8610600" y="6356351"/>
            <a:ext cx="27432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Batang" panose="020B0503020000020004" pitchFamily="18" charset="-127"/>
              </a:defRPr>
            </a:lvl1pPr>
          </a:lstStyle>
          <a:p>
            <a:pPr>
              <a:defRPr/>
            </a:pPr>
            <a:fld id="{7A5EC3D4-F7CA-462F-AA2B-FBB6FBA99C65}" type="slidenum">
              <a:rPr lang="en-US" altLang="en-US"/>
              <a:pPr>
                <a:defRPr/>
              </a:pPr>
              <a:t>‹#›</a:t>
            </a:fld>
            <a:endParaRPr lang="en-US" altLang="en-US"/>
          </a:p>
        </p:txBody>
      </p:sp>
    </p:spTree>
    <p:extLst>
      <p:ext uri="{BB962C8B-B14F-4D97-AF65-F5344CB8AC3E}">
        <p14:creationId xmlns:p14="http://schemas.microsoft.com/office/powerpoint/2010/main" val="155149950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 In-Home 2">
    <p:spTree>
      <p:nvGrpSpPr>
        <p:cNvPr id="1" name=""/>
        <p:cNvGrpSpPr/>
        <p:nvPr/>
      </p:nvGrpSpPr>
      <p:grpSpPr>
        <a:xfrm>
          <a:off x="0" y="0"/>
          <a:ext cx="0" cy="0"/>
          <a:chOff x="0" y="0"/>
          <a:chExt cx="0" cy="0"/>
        </a:xfrm>
      </p:grpSpPr>
      <p:pic>
        <p:nvPicPr>
          <p:cNvPr id="10" name="Picture 9" descr="A picture containing indoor, person, window&#10;&#10;Description automatically generated">
            <a:extLst>
              <a:ext uri="{FF2B5EF4-FFF2-40B4-BE49-F238E27FC236}">
                <a16:creationId xmlns:a16="http://schemas.microsoft.com/office/drawing/2014/main" id="{A91BD84B-03CD-4F0C-A1B6-929D986ACC1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3352" r="3689"/>
          <a:stretch/>
        </p:blipFill>
        <p:spPr>
          <a:xfrm>
            <a:off x="5715000" y="-7189"/>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BE085CFA-3339-49AA-AB3A-7620CA3D8EEC}"/>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D66F5BE8-9F9F-4F0F-A3EC-9D1D71D81F6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3345845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In-Home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C7CF374-890D-4E75-84E1-9DE7E69B169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162" t="2093" b="3721"/>
          <a:stretch/>
        </p:blipFill>
        <p:spPr>
          <a:xfrm>
            <a:off x="5715000" y="0"/>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1" name="Slide Number Placeholder 5">
            <a:extLst>
              <a:ext uri="{FF2B5EF4-FFF2-40B4-BE49-F238E27FC236}">
                <a16:creationId xmlns:a16="http://schemas.microsoft.com/office/drawing/2014/main" id="{122D7FDA-58ED-41D4-A481-0F6E2E0BCCD8}"/>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A106C320-0C74-49A3-A729-EE761AF2A10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3306155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 Digital Laundry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AD0D2C-BEFA-48E1-B1FA-C5FBA7BA976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4082" r="2943"/>
          <a:stretch/>
        </p:blipFill>
        <p:spPr>
          <a:xfrm>
            <a:off x="5715000" y="0"/>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0A4C363D-DF7F-4513-8763-FCAA8C126A42}"/>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E5BBA71C-E8EA-4AC2-B412-A8A0523865F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3162983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 Digital Laundry 2">
    <p:spTree>
      <p:nvGrpSpPr>
        <p:cNvPr id="1" name=""/>
        <p:cNvGrpSpPr/>
        <p:nvPr/>
      </p:nvGrpSpPr>
      <p:grpSpPr>
        <a:xfrm>
          <a:off x="0" y="0"/>
          <a:ext cx="0" cy="0"/>
          <a:chOff x="0" y="0"/>
          <a:chExt cx="0" cy="0"/>
        </a:xfrm>
      </p:grpSpPr>
      <p:pic>
        <p:nvPicPr>
          <p:cNvPr id="11" name="Picture 10" descr="A picture containing person, sitting, person, window&#10;&#10;Description automatically generated">
            <a:extLst>
              <a:ext uri="{FF2B5EF4-FFF2-40B4-BE49-F238E27FC236}">
                <a16:creationId xmlns:a16="http://schemas.microsoft.com/office/drawing/2014/main" id="{1B1E4E1A-A210-411E-949A-4C7BDE6EF8B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6984"/>
          <a:stretch/>
        </p:blipFill>
        <p:spPr>
          <a:xfrm>
            <a:off x="5715001" y="0"/>
            <a:ext cx="648242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A646F74E-CBAC-4197-97A5-8CB7A2F94C8D}"/>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AD5870BD-2A9D-4544-883C-E73F0390DBB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931147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 Custom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2C73EFB-3A84-415C-8D98-4A0C19C57D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83" r="2762"/>
          <a:stretch/>
        </p:blipFill>
        <p:spPr>
          <a:xfrm>
            <a:off x="5715001" y="0"/>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0863DBE9-1972-4CEA-94D1-BB0A64A629EC}"/>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E9EF79A6-26F0-4CAA-B25C-770D0EE9CE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138529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 Digital Laundry">
    <p:spTree>
      <p:nvGrpSpPr>
        <p:cNvPr id="1" name=""/>
        <p:cNvGrpSpPr/>
        <p:nvPr/>
      </p:nvGrpSpPr>
      <p:grpSpPr>
        <a:xfrm>
          <a:off x="0" y="0"/>
          <a:ext cx="0" cy="0"/>
          <a:chOff x="0" y="0"/>
          <a:chExt cx="0" cy="0"/>
        </a:xfrm>
      </p:grpSpPr>
      <p:pic>
        <p:nvPicPr>
          <p:cNvPr id="10" name="Picture 9" descr="A picture containing appliance, indoor, person, person&#10;&#10;Description automatically generated">
            <a:extLst>
              <a:ext uri="{FF2B5EF4-FFF2-40B4-BE49-F238E27FC236}">
                <a16:creationId xmlns:a16="http://schemas.microsoft.com/office/drawing/2014/main" id="{9CF80962-69D4-4FCE-8349-0A3F52FA9C2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3341" r="23659"/>
          <a:stretch/>
        </p:blipFill>
        <p:spPr>
          <a:xfrm>
            <a:off x="5715001" y="0"/>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0863DBE9-1972-4CEA-94D1-BB0A64A629EC}"/>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E9EF79A6-26F0-4CAA-B25C-770D0EE9CE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21483651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 name="Title Placeholder 36">
            <a:extLst>
              <a:ext uri="{FF2B5EF4-FFF2-40B4-BE49-F238E27FC236}">
                <a16:creationId xmlns:a16="http://schemas.microsoft.com/office/drawing/2014/main" id="{EE1724F8-0331-D642-9CA7-E863A323C04F}"/>
              </a:ext>
            </a:extLst>
          </p:cNvPr>
          <p:cNvSpPr>
            <a:spLocks noGrp="1"/>
          </p:cNvSpPr>
          <p:nvPr userDrawn="1">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1C539EE-6C82-3645-BB9B-C002069D73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7971559"/>
      </p:ext>
    </p:extLst>
  </p:cSld>
  <p:clrMap bg1="lt1" tx1="dk1" bg2="lt2" tx2="dk2" accent1="accent1" accent2="accent2" accent3="accent3" accent4="accent4" accent5="accent5" accent6="accent6" hlink="hlink" folHlink="folHlink"/>
  <p:sldLayoutIdLst>
    <p:sldLayoutId id="2147483681" r:id="rId1"/>
    <p:sldLayoutId id="2147483732" r:id="rId2"/>
    <p:sldLayoutId id="2147483693" r:id="rId3"/>
    <p:sldLayoutId id="2147483709" r:id="rId4"/>
    <p:sldLayoutId id="2147483705" r:id="rId5"/>
    <p:sldLayoutId id="2147483706" r:id="rId6"/>
    <p:sldLayoutId id="2147483708" r:id="rId7"/>
    <p:sldLayoutId id="2147483720" r:id="rId8"/>
    <p:sldLayoutId id="2147483722" r:id="rId9"/>
    <p:sldLayoutId id="2147483723" r:id="rId10"/>
    <p:sldLayoutId id="2147483727" r:id="rId11"/>
    <p:sldLayoutId id="2147483703" r:id="rId12"/>
    <p:sldLayoutId id="2147483704" r:id="rId13"/>
    <p:sldLayoutId id="2147483683" r:id="rId14"/>
    <p:sldLayoutId id="2147483738" r:id="rId15"/>
    <p:sldLayoutId id="2147483682" r:id="rId16"/>
    <p:sldLayoutId id="2147483721" r:id="rId17"/>
    <p:sldLayoutId id="2147483713" r:id="rId18"/>
    <p:sldLayoutId id="2147483687" r:id="rId19"/>
    <p:sldLayoutId id="2147483728" r:id="rId20"/>
    <p:sldLayoutId id="2147483729" r:id="rId21"/>
    <p:sldLayoutId id="2147483686" r:id="rId22"/>
    <p:sldLayoutId id="2147483688" r:id="rId23"/>
    <p:sldLayoutId id="2147483689" r:id="rId24"/>
    <p:sldLayoutId id="2147483668" r:id="rId25"/>
    <p:sldLayoutId id="2147483667" r:id="rId26"/>
    <p:sldLayoutId id="2147483680" r:id="rId27"/>
    <p:sldLayoutId id="2147483694" r:id="rId28"/>
    <p:sldLayoutId id="2147483724" r:id="rId29"/>
    <p:sldLayoutId id="2147483725" r:id="rId30"/>
    <p:sldLayoutId id="2147483734" r:id="rId31"/>
    <p:sldLayoutId id="2147483735" r:id="rId32"/>
    <p:sldLayoutId id="2147483737" r:id="rId33"/>
    <p:sldLayoutId id="2147483736" r:id="rId34"/>
    <p:sldLayoutId id="2147483726" r:id="rId35"/>
    <p:sldLayoutId id="2147483731" r:id="rId36"/>
    <p:sldLayoutId id="2147483733" r:id="rId37"/>
  </p:sldLayoutIdLst>
  <p:hf hdr="0" dt="0"/>
  <p:txStyles>
    <p:title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26AAE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png"/><Relationship Id="rId1" Type="http://schemas.openxmlformats.org/officeDocument/2006/relationships/slideLayout" Target="../slideLayouts/slideLayout35.xml"/><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37.xml"/><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cscswacademic.com/campus-resources/campus-resources-for-students/" TargetMode="External"/><Relationship Id="rId1" Type="http://schemas.openxmlformats.org/officeDocument/2006/relationships/slideLayout" Target="../slideLayouts/slideLayout35.xml"/><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hyperlink" Target="https://www.instagram.com/cscserviceworksacademic/?hl=en" TargetMode="External"/><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49.jpeg"/><Relationship Id="rId1" Type="http://schemas.openxmlformats.org/officeDocument/2006/relationships/slideLayout" Target="../slideLayouts/slideLayout29.xml"/><Relationship Id="rId6" Type="http://schemas.openxmlformats.org/officeDocument/2006/relationships/hyperlink" Target="https://twitter.com/CSCSWAcademic" TargetMode="External"/><Relationship Id="rId5" Type="http://schemas.openxmlformats.org/officeDocument/2006/relationships/image" Target="../media/image51.png"/><Relationship Id="rId4" Type="http://schemas.openxmlformats.org/officeDocument/2006/relationships/hyperlink" Target="https://www.facebook.com/cscserviceworksacademic/" TargetMode="External"/><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6.xml"/><Relationship Id="rId1" Type="http://schemas.openxmlformats.org/officeDocument/2006/relationships/themeOverride" Target="../theme/themeOverride1.xml"/><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6.xml"/><Relationship Id="rId5" Type="http://schemas.openxmlformats.org/officeDocument/2006/relationships/image" Target="../media/image36.jpeg"/><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triangle on a black background&#10;&#10;Description automatically generated">
            <a:extLst>
              <a:ext uri="{FF2B5EF4-FFF2-40B4-BE49-F238E27FC236}">
                <a16:creationId xmlns:a16="http://schemas.microsoft.com/office/drawing/2014/main" id="{A203BDBC-4298-748A-6D93-DF28CFAE298B}"/>
              </a:ext>
            </a:extLst>
          </p:cNvPr>
          <p:cNvPicPr>
            <a:picLocks noChangeAspect="1"/>
          </p:cNvPicPr>
          <p:nvPr/>
        </p:nvPicPr>
        <p:blipFill rotWithShape="1">
          <a:blip r:embed="rId2">
            <a:extLst>
              <a:ext uri="{28A0092B-C50C-407E-A947-70E740481C1C}">
                <a14:useLocalDpi xmlns:a14="http://schemas.microsoft.com/office/drawing/2010/main" val="0"/>
              </a:ext>
            </a:extLst>
          </a:blip>
          <a:srcRect l="34608" t="18457" r="19248" b="29633"/>
          <a:stretch/>
        </p:blipFill>
        <p:spPr>
          <a:xfrm>
            <a:off x="1" y="0"/>
            <a:ext cx="6096000" cy="6858000"/>
          </a:xfrm>
          <a:prstGeom prst="rect">
            <a:avLst/>
          </a:prstGeom>
        </p:spPr>
      </p:pic>
      <p:sp>
        <p:nvSpPr>
          <p:cNvPr id="3" name="Rectangle 2">
            <a:extLst>
              <a:ext uri="{FF2B5EF4-FFF2-40B4-BE49-F238E27FC236}">
                <a16:creationId xmlns:a16="http://schemas.microsoft.com/office/drawing/2014/main" id="{121FB0B7-3E52-77F1-EA23-3C2A44271B36}"/>
              </a:ext>
            </a:extLst>
          </p:cNvPr>
          <p:cNvSpPr/>
          <p:nvPr/>
        </p:nvSpPr>
        <p:spPr>
          <a:xfrm>
            <a:off x="0" y="0"/>
            <a:ext cx="732515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miling at a table with a book&#10;&#10;Description automatically generated">
            <a:extLst>
              <a:ext uri="{FF2B5EF4-FFF2-40B4-BE49-F238E27FC236}">
                <a16:creationId xmlns:a16="http://schemas.microsoft.com/office/drawing/2014/main" id="{37075DF4-5FF4-9D28-847D-F760DAB2A6B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4445" r="36296"/>
          <a:stretch/>
        </p:blipFill>
        <p:spPr>
          <a:xfrm flipH="1">
            <a:off x="6096000" y="0"/>
            <a:ext cx="6096000" cy="6858000"/>
          </a:xfrm>
          <a:prstGeom prst="rect">
            <a:avLst/>
          </a:prstGeom>
        </p:spPr>
      </p:pic>
      <p:sp>
        <p:nvSpPr>
          <p:cNvPr id="5" name="Text Placeholder 1">
            <a:extLst>
              <a:ext uri="{FF2B5EF4-FFF2-40B4-BE49-F238E27FC236}">
                <a16:creationId xmlns:a16="http://schemas.microsoft.com/office/drawing/2014/main" id="{592B15E6-5627-8003-BB81-38CCD8FCFBBA}"/>
              </a:ext>
            </a:extLst>
          </p:cNvPr>
          <p:cNvSpPr txBox="1">
            <a:spLocks/>
          </p:cNvSpPr>
          <p:nvPr/>
        </p:nvSpPr>
        <p:spPr>
          <a:xfrm>
            <a:off x="762000" y="2286000"/>
            <a:ext cx="6311536" cy="17526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26AAE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dirty="0">
                <a:solidFill>
                  <a:srgbClr val="00ADEE"/>
                </a:solidFill>
                <a:latin typeface="Gotham Black" panose="02000604040000020004" pitchFamily="50" charset="0"/>
              </a:rPr>
              <a:t>Let’s Make Laundry Less </a:t>
            </a:r>
            <a:br>
              <a:rPr lang="en-US" sz="5400" dirty="0">
                <a:solidFill>
                  <a:srgbClr val="00ADEE"/>
                </a:solidFill>
                <a:latin typeface="Gotham Black" panose="02000604040000020004" pitchFamily="50" charset="0"/>
              </a:rPr>
            </a:br>
            <a:r>
              <a:rPr lang="en-US" sz="5400" dirty="0">
                <a:solidFill>
                  <a:srgbClr val="00ADEE"/>
                </a:solidFill>
                <a:latin typeface="Gotham Black" panose="02000604040000020004" pitchFamily="50" charset="0"/>
              </a:rPr>
              <a:t>of a Chore</a:t>
            </a:r>
          </a:p>
          <a:p>
            <a:pPr>
              <a:tabLst>
                <a:tab pos="1314450" algn="l"/>
              </a:tabLst>
            </a:pPr>
            <a:r>
              <a:rPr lang="en-US" sz="2400" dirty="0">
                <a:solidFill>
                  <a:schemeClr val="bg1"/>
                </a:solidFill>
                <a:latin typeface="Gotham Book" panose="02000604040000020004" pitchFamily="50" charset="0"/>
              </a:rPr>
              <a:t>Navigate your campus </a:t>
            </a:r>
            <a:br>
              <a:rPr lang="en-US" sz="2400" dirty="0">
                <a:solidFill>
                  <a:schemeClr val="bg1"/>
                </a:solidFill>
                <a:latin typeface="Gotham Book" panose="02000604040000020004" pitchFamily="50" charset="0"/>
              </a:rPr>
            </a:br>
            <a:r>
              <a:rPr lang="en-US" sz="2400" dirty="0">
                <a:solidFill>
                  <a:schemeClr val="bg1"/>
                </a:solidFill>
                <a:latin typeface="Gotham Book" panose="02000604040000020004" pitchFamily="50" charset="0"/>
              </a:rPr>
              <a:t>laundry room with ease</a:t>
            </a:r>
          </a:p>
        </p:txBody>
      </p:sp>
      <p:pic>
        <p:nvPicPr>
          <p:cNvPr id="12" name="Picture 11" descr="Logo&#10;&#10;Description automatically generated">
            <a:extLst>
              <a:ext uri="{FF2B5EF4-FFF2-40B4-BE49-F238E27FC236}">
                <a16:creationId xmlns:a16="http://schemas.microsoft.com/office/drawing/2014/main" id="{747275E1-E408-CBE3-1CF7-74BF8CB4DCA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38200" y="1350840"/>
            <a:ext cx="1677251" cy="542294"/>
          </a:xfrm>
          <a:prstGeom prst="rect">
            <a:avLst/>
          </a:prstGeom>
        </p:spPr>
      </p:pic>
    </p:spTree>
    <p:extLst>
      <p:ext uri="{BB962C8B-B14F-4D97-AF65-F5344CB8AC3E}">
        <p14:creationId xmlns:p14="http://schemas.microsoft.com/office/powerpoint/2010/main" val="3406714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7F357-F09B-4B90-B049-BD0EA61A50AD}"/>
              </a:ext>
            </a:extLst>
          </p:cNvPr>
          <p:cNvSpPr>
            <a:spLocks noGrp="1"/>
          </p:cNvSpPr>
          <p:nvPr>
            <p:ph type="title"/>
          </p:nvPr>
        </p:nvSpPr>
        <p:spPr>
          <a:xfrm>
            <a:off x="838201" y="813594"/>
            <a:ext cx="11191164" cy="907693"/>
          </a:xfrm>
        </p:spPr>
        <p:txBody>
          <a:bodyPr>
            <a:normAutofit/>
          </a:bodyPr>
          <a:lstStyle/>
          <a:p>
            <a:r>
              <a:rPr lang="en-US" dirty="0">
                <a:latin typeface="Gotham Black" panose="02000604040000020004" pitchFamily="50" charset="0"/>
              </a:rPr>
              <a:t>Simple Dry</a:t>
            </a:r>
          </a:p>
        </p:txBody>
      </p:sp>
      <p:sp>
        <p:nvSpPr>
          <p:cNvPr id="3" name="Text Placeholder 2">
            <a:extLst>
              <a:ext uri="{FF2B5EF4-FFF2-40B4-BE49-F238E27FC236}">
                <a16:creationId xmlns:a16="http://schemas.microsoft.com/office/drawing/2014/main" id="{60B506E6-C7C1-4E9F-B085-E2ECDABFC04A}"/>
              </a:ext>
            </a:extLst>
          </p:cNvPr>
          <p:cNvSpPr>
            <a:spLocks noGrp="1"/>
          </p:cNvSpPr>
          <p:nvPr>
            <p:ph type="body" sz="quarter" idx="12"/>
          </p:nvPr>
        </p:nvSpPr>
        <p:spPr>
          <a:xfrm>
            <a:off x="838200" y="1721287"/>
            <a:ext cx="11191165" cy="2774513"/>
          </a:xfrm>
        </p:spPr>
        <p:txBody>
          <a:bodyPr/>
          <a:lstStyle/>
          <a:p>
            <a:pPr marL="342900" indent="-342900">
              <a:buClr>
                <a:srgbClr val="0070C0"/>
              </a:buClr>
              <a:buSzPct val="95000"/>
              <a:buFont typeface="Calibri Light" panose="020F0302020204030204" pitchFamily="34" charset="0"/>
              <a:buAutoNum type="arabicPeriod"/>
              <a:defRPr/>
            </a:pPr>
            <a:r>
              <a:rPr lang="en-US" altLang="en-US" dirty="0">
                <a:solidFill>
                  <a:srgbClr val="404040"/>
                </a:solidFill>
                <a:latin typeface="Gotham Bold" pitchFamily="2" charset="0"/>
                <a:ea typeface="MS Gothic" panose="020B0609070205080204" pitchFamily="49" charset="-128"/>
              </a:rPr>
              <a:t>Clean</a:t>
            </a:r>
            <a:r>
              <a:rPr lang="en-US" altLang="en-US" dirty="0">
                <a:solidFill>
                  <a:srgbClr val="404040"/>
                </a:solidFill>
                <a:latin typeface="+mj-lt"/>
                <a:ea typeface="MS Gothic" panose="020B0609070205080204" pitchFamily="49" charset="-128"/>
                <a:cs typeface="Aharoni" pitchFamily="2" charset="0"/>
              </a:rPr>
              <a:t> lint screen for maximum air flow</a:t>
            </a:r>
          </a:p>
          <a:p>
            <a:pPr marL="342900" indent="-342900">
              <a:buClr>
                <a:srgbClr val="0070C0"/>
              </a:buClr>
              <a:buSzPct val="95000"/>
              <a:buFont typeface="Calibri Light" panose="020F0302020204030204" pitchFamily="34" charset="0"/>
              <a:buAutoNum type="arabicPeriod"/>
              <a:defRPr/>
            </a:pPr>
            <a:r>
              <a:rPr lang="en-US" altLang="en-US" dirty="0">
                <a:solidFill>
                  <a:srgbClr val="404040"/>
                </a:solidFill>
                <a:latin typeface="Gotham Bold" pitchFamily="2" charset="0"/>
                <a:ea typeface="MS Gothic" panose="020B0609070205080204" pitchFamily="49" charset="-128"/>
              </a:rPr>
              <a:t>Select</a:t>
            </a:r>
            <a:r>
              <a:rPr lang="en-US" altLang="en-US" dirty="0">
                <a:solidFill>
                  <a:srgbClr val="404040"/>
                </a:solidFill>
                <a:latin typeface="+mj-lt"/>
                <a:ea typeface="MS Gothic" panose="020B0609070205080204" pitchFamily="49" charset="-128"/>
                <a:cs typeface="Aharoni" pitchFamily="2" charset="0"/>
              </a:rPr>
              <a:t> temperature </a:t>
            </a:r>
          </a:p>
          <a:p>
            <a:pPr marL="342900" indent="-342900">
              <a:buClr>
                <a:srgbClr val="0070C0"/>
              </a:buClr>
              <a:buSzPct val="95000"/>
              <a:buFont typeface="Calibri Light" panose="020F0302020204030204" pitchFamily="34" charset="0"/>
              <a:buAutoNum type="arabicPeriod"/>
              <a:defRPr/>
            </a:pPr>
            <a:r>
              <a:rPr lang="en-US" altLang="en-US" dirty="0">
                <a:solidFill>
                  <a:srgbClr val="404040"/>
                </a:solidFill>
                <a:latin typeface="Gotham Bold" pitchFamily="2" charset="0"/>
                <a:ea typeface="MS Gothic" panose="020B0609070205080204" pitchFamily="49" charset="-128"/>
              </a:rPr>
              <a:t>Select</a:t>
            </a:r>
            <a:r>
              <a:rPr lang="en-US" altLang="en-US" dirty="0">
                <a:solidFill>
                  <a:srgbClr val="404040"/>
                </a:solidFill>
                <a:latin typeface="+mj-lt"/>
                <a:ea typeface="MS Gothic" panose="020B0609070205080204" pitchFamily="49" charset="-128"/>
                <a:cs typeface="Aharoni" pitchFamily="2" charset="0"/>
              </a:rPr>
              <a:t> cycle</a:t>
            </a:r>
          </a:p>
          <a:p>
            <a:pPr>
              <a:buClr>
                <a:srgbClr val="0070C0"/>
              </a:buClr>
              <a:buFont typeface="Calibri Light" panose="020F0302020204030204" pitchFamily="34" charset="0"/>
              <a:buAutoNum type="arabicPeriod"/>
            </a:pPr>
            <a:r>
              <a:rPr lang="en-US" altLang="en-US" dirty="0">
                <a:solidFill>
                  <a:srgbClr val="404040"/>
                </a:solidFill>
                <a:latin typeface="Gotham Bold" pitchFamily="2" charset="0"/>
                <a:ea typeface="MS Gothic" panose="020B0609070205080204" pitchFamily="49" charset="-128"/>
              </a:rPr>
              <a:t> Swipe or tap </a:t>
            </a:r>
            <a:r>
              <a:rPr lang="en-US" altLang="en-US" dirty="0">
                <a:solidFill>
                  <a:srgbClr val="404040"/>
                </a:solidFill>
                <a:ea typeface="MS Gothic" panose="020B0609070205080204" pitchFamily="49" charset="-128"/>
              </a:rPr>
              <a:t>for payment (if applicable)</a:t>
            </a:r>
          </a:p>
        </p:txBody>
      </p:sp>
      <p:pic>
        <p:nvPicPr>
          <p:cNvPr id="6" name="Picture 5">
            <a:extLst>
              <a:ext uri="{FF2B5EF4-FFF2-40B4-BE49-F238E27FC236}">
                <a16:creationId xmlns:a16="http://schemas.microsoft.com/office/drawing/2014/main" id="{24D7B96B-82B3-4C67-9FB0-91AD46B8EA72}"/>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l="23006" r="14530"/>
          <a:stretch/>
        </p:blipFill>
        <p:spPr bwMode="auto">
          <a:xfrm>
            <a:off x="6623050" y="0"/>
            <a:ext cx="55689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a:extLst>
              <a:ext uri="{FF2B5EF4-FFF2-40B4-BE49-F238E27FC236}">
                <a16:creationId xmlns:a16="http://schemas.microsoft.com/office/drawing/2014/main" id="{802E6C16-673C-4275-896B-36F532BDE4D3}"/>
              </a:ext>
            </a:extLst>
          </p:cNvPr>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4401" y="4827285"/>
            <a:ext cx="39528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DABF453-1D7C-427A-B922-714E4C98C33A}"/>
              </a:ext>
            </a:extLst>
          </p:cNvPr>
          <p:cNvSpPr/>
          <p:nvPr/>
        </p:nvSpPr>
        <p:spPr bwMode="auto">
          <a:xfrm>
            <a:off x="1324929" y="4971797"/>
            <a:ext cx="5618162" cy="369332"/>
          </a:xfrm>
          <a:prstGeom prst="rect">
            <a:avLst/>
          </a:prstGeom>
        </p:spPr>
        <p:txBody>
          <a:bodyPr wrap="square">
            <a:spAutoFit/>
          </a:bodyPr>
          <a:lstStyle/>
          <a:p>
            <a:pPr>
              <a:buClr>
                <a:srgbClr val="0070C0"/>
              </a:buClr>
              <a:buSzPct val="95000"/>
              <a:defRPr/>
            </a:pPr>
            <a:r>
              <a:rPr lang="en-US" altLang="en-US" i="1" dirty="0">
                <a:latin typeface="Gotham Bold" pitchFamily="2" charset="0"/>
                <a:cs typeface="Arial" panose="020B0604020202020204" pitchFamily="34" charset="0"/>
              </a:rPr>
              <a:t>Hint: 1 wash load = 1 dry load</a:t>
            </a:r>
          </a:p>
        </p:txBody>
      </p:sp>
    </p:spTree>
    <p:extLst>
      <p:ext uri="{BB962C8B-B14F-4D97-AF65-F5344CB8AC3E}">
        <p14:creationId xmlns:p14="http://schemas.microsoft.com/office/powerpoint/2010/main" val="2342955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9EC58DA-20CC-438C-8E52-C15678EF0153}"/>
              </a:ext>
            </a:extLst>
          </p:cNvPr>
          <p:cNvGrpSpPr/>
          <p:nvPr/>
        </p:nvGrpSpPr>
        <p:grpSpPr>
          <a:xfrm>
            <a:off x="1066800" y="2842175"/>
            <a:ext cx="9610724" cy="533300"/>
            <a:chOff x="685801" y="2484564"/>
            <a:chExt cx="9610724" cy="533300"/>
          </a:xfrm>
        </p:grpSpPr>
        <p:sp>
          <p:nvSpPr>
            <p:cNvPr id="2" name="Rectangle 1">
              <a:extLst>
                <a:ext uri="{FF2B5EF4-FFF2-40B4-BE49-F238E27FC236}">
                  <a16:creationId xmlns:a16="http://schemas.microsoft.com/office/drawing/2014/main" id="{595D0BD4-E5FA-4909-BE5F-49DEA9CA8C84}"/>
                </a:ext>
              </a:extLst>
            </p:cNvPr>
            <p:cNvSpPr/>
            <p:nvPr/>
          </p:nvSpPr>
          <p:spPr bwMode="auto">
            <a:xfrm>
              <a:off x="1371600" y="2520381"/>
              <a:ext cx="8924925" cy="461665"/>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Be careful; the hot setting may cause shrinkage</a:t>
              </a:r>
            </a:p>
          </p:txBody>
        </p:sp>
        <p:pic>
          <p:nvPicPr>
            <p:cNvPr id="13319" name="Picture 12">
              <a:extLst>
                <a:ext uri="{FF2B5EF4-FFF2-40B4-BE49-F238E27FC236}">
                  <a16:creationId xmlns:a16="http://schemas.microsoft.com/office/drawing/2014/main" id="{AB7561F2-D10B-490D-BF77-97E9264065D0}"/>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2484564"/>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6BD2713C-A082-4E0A-88A1-1344E7DD2951}"/>
              </a:ext>
            </a:extLst>
          </p:cNvPr>
          <p:cNvGrpSpPr/>
          <p:nvPr/>
        </p:nvGrpSpPr>
        <p:grpSpPr>
          <a:xfrm>
            <a:off x="1066800" y="3625736"/>
            <a:ext cx="9610723" cy="533300"/>
            <a:chOff x="685801" y="3564843"/>
            <a:chExt cx="9610723" cy="533300"/>
          </a:xfrm>
        </p:grpSpPr>
        <p:sp>
          <p:nvSpPr>
            <p:cNvPr id="4" name="Rectangle 3">
              <a:extLst>
                <a:ext uri="{FF2B5EF4-FFF2-40B4-BE49-F238E27FC236}">
                  <a16:creationId xmlns:a16="http://schemas.microsoft.com/office/drawing/2014/main" id="{65ECCDE4-7F89-460A-9E49-AED1BE7D08A0}"/>
                </a:ext>
              </a:extLst>
            </p:cNvPr>
            <p:cNvSpPr/>
            <p:nvPr/>
          </p:nvSpPr>
          <p:spPr bwMode="auto">
            <a:xfrm>
              <a:off x="1371599" y="3600660"/>
              <a:ext cx="8924925" cy="461665"/>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Do not overload; overloading can get expensive and even dangerous</a:t>
              </a:r>
            </a:p>
          </p:txBody>
        </p:sp>
        <p:pic>
          <p:nvPicPr>
            <p:cNvPr id="13320" name="Picture 13">
              <a:extLst>
                <a:ext uri="{FF2B5EF4-FFF2-40B4-BE49-F238E27FC236}">
                  <a16:creationId xmlns:a16="http://schemas.microsoft.com/office/drawing/2014/main" id="{C37B7184-6B99-4FDB-8A18-71FD86EDEBEA}"/>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3564843"/>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a:extLst>
              <a:ext uri="{FF2B5EF4-FFF2-40B4-BE49-F238E27FC236}">
                <a16:creationId xmlns:a16="http://schemas.microsoft.com/office/drawing/2014/main" id="{278A2E72-F297-4366-BDBC-C3AC84C3729B}"/>
              </a:ext>
            </a:extLst>
          </p:cNvPr>
          <p:cNvGrpSpPr/>
          <p:nvPr/>
        </p:nvGrpSpPr>
        <p:grpSpPr>
          <a:xfrm>
            <a:off x="1066800" y="2054376"/>
            <a:ext cx="10461180" cy="533301"/>
            <a:chOff x="685801" y="1465932"/>
            <a:chExt cx="10461180" cy="533301"/>
          </a:xfrm>
        </p:grpSpPr>
        <p:sp>
          <p:nvSpPr>
            <p:cNvPr id="3" name="Rectangle 2">
              <a:extLst>
                <a:ext uri="{FF2B5EF4-FFF2-40B4-BE49-F238E27FC236}">
                  <a16:creationId xmlns:a16="http://schemas.microsoft.com/office/drawing/2014/main" id="{6561F42D-0DBF-42B0-9989-673B184266E6}"/>
                </a:ext>
              </a:extLst>
            </p:cNvPr>
            <p:cNvSpPr/>
            <p:nvPr/>
          </p:nvSpPr>
          <p:spPr bwMode="auto">
            <a:xfrm>
              <a:off x="1371600" y="1507276"/>
              <a:ext cx="9775381" cy="460376"/>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Do not dry wool, rubber, or plastic</a:t>
              </a:r>
            </a:p>
          </p:txBody>
        </p:sp>
        <p:pic>
          <p:nvPicPr>
            <p:cNvPr id="13321" name="Picture 14">
              <a:extLst>
                <a:ext uri="{FF2B5EF4-FFF2-40B4-BE49-F238E27FC236}">
                  <a16:creationId xmlns:a16="http://schemas.microsoft.com/office/drawing/2014/main" id="{40C56012-4D1F-41F2-BE29-B80770BA26E6}"/>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1465932"/>
              <a:ext cx="533400" cy="53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a:extLst>
              <a:ext uri="{FF2B5EF4-FFF2-40B4-BE49-F238E27FC236}">
                <a16:creationId xmlns:a16="http://schemas.microsoft.com/office/drawing/2014/main" id="{4FD25A26-FF9D-49E3-B99F-791C80B52FB6}"/>
              </a:ext>
            </a:extLst>
          </p:cNvPr>
          <p:cNvGrpSpPr/>
          <p:nvPr/>
        </p:nvGrpSpPr>
        <p:grpSpPr>
          <a:xfrm>
            <a:off x="1066800" y="4439365"/>
            <a:ext cx="10461180" cy="533300"/>
            <a:chOff x="685801" y="4668605"/>
            <a:chExt cx="10461180" cy="533300"/>
          </a:xfrm>
        </p:grpSpPr>
        <p:sp>
          <p:nvSpPr>
            <p:cNvPr id="8" name="Rectangle 7">
              <a:extLst>
                <a:ext uri="{FF2B5EF4-FFF2-40B4-BE49-F238E27FC236}">
                  <a16:creationId xmlns:a16="http://schemas.microsoft.com/office/drawing/2014/main" id="{77C182AA-1F3E-48DA-9CC1-D8A644FE9647}"/>
                </a:ext>
              </a:extLst>
            </p:cNvPr>
            <p:cNvSpPr/>
            <p:nvPr/>
          </p:nvSpPr>
          <p:spPr bwMode="auto">
            <a:xfrm>
              <a:off x="1371600" y="4704422"/>
              <a:ext cx="9775381" cy="461665"/>
            </a:xfrm>
            <a:prstGeom prst="rect">
              <a:avLst/>
            </a:prstGeom>
          </p:spPr>
          <p:txBody>
            <a:bodyPr wrap="square">
              <a:spAutoFit/>
            </a:bodyPr>
            <a:lstStyle/>
            <a:p>
              <a:pPr defTabSz="685800">
                <a:spcBef>
                  <a:spcPts val="750"/>
                </a:spcBef>
                <a:buClr>
                  <a:srgbClr val="0070C0"/>
                </a:buClr>
                <a:buSzPct val="95000"/>
                <a:defRPr/>
              </a:pPr>
              <a:r>
                <a:rPr lang="en-US" sz="2400" dirty="0">
                  <a:solidFill>
                    <a:schemeClr val="tx1">
                      <a:lumMod val="75000"/>
                      <a:lumOff val="25000"/>
                    </a:schemeClr>
                  </a:solidFill>
                  <a:latin typeface="Calibri" panose="020F0502020204030204" pitchFamily="34" charset="0"/>
                  <a:cs typeface="Calibri" panose="020F0502020204030204" pitchFamily="34" charset="0"/>
                </a:rPr>
                <a:t>Clean the dryer lint filter before and after each load</a:t>
              </a:r>
            </a:p>
          </p:txBody>
        </p:sp>
        <p:pic>
          <p:nvPicPr>
            <p:cNvPr id="13323" name="Picture 21">
              <a:extLst>
                <a:ext uri="{FF2B5EF4-FFF2-40B4-BE49-F238E27FC236}">
                  <a16:creationId xmlns:a16="http://schemas.microsoft.com/office/drawing/2014/main" id="{F73CE1B9-A361-49BD-B7EC-8DF1A630ADC8}"/>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4668605"/>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TextBox 10">
            <a:extLst>
              <a:ext uri="{FF2B5EF4-FFF2-40B4-BE49-F238E27FC236}">
                <a16:creationId xmlns:a16="http://schemas.microsoft.com/office/drawing/2014/main" id="{9FC77316-EE1B-4AB6-B92F-EAE2F5B4F4E2}"/>
              </a:ext>
            </a:extLst>
          </p:cNvPr>
          <p:cNvSpPr txBox="1">
            <a:spLocks noChangeArrowheads="1"/>
          </p:cNvSpPr>
          <p:nvPr/>
        </p:nvSpPr>
        <p:spPr bwMode="auto">
          <a:xfrm>
            <a:off x="2209800" y="301626"/>
            <a:ext cx="708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sz="2800">
                <a:solidFill>
                  <a:schemeClr val="bg1"/>
                </a:solidFill>
                <a:latin typeface="Gotham" pitchFamily="50" charset="0"/>
                <a:ea typeface="Batang" panose="02030600000101010101" pitchFamily="18" charset="-127"/>
                <a:cs typeface="Aharoni" panose="02010803020104030203" pitchFamily="2" charset="-79"/>
              </a:rPr>
              <a:t>Dryer Safety</a:t>
            </a:r>
          </a:p>
        </p:txBody>
      </p:sp>
      <p:sp>
        <p:nvSpPr>
          <p:cNvPr id="5" name="Title 4">
            <a:extLst>
              <a:ext uri="{FF2B5EF4-FFF2-40B4-BE49-F238E27FC236}">
                <a16:creationId xmlns:a16="http://schemas.microsoft.com/office/drawing/2014/main" id="{3A7FFD16-53D3-489F-88E5-7006C1CBBE6E}"/>
              </a:ext>
            </a:extLst>
          </p:cNvPr>
          <p:cNvSpPr>
            <a:spLocks noGrp="1"/>
          </p:cNvSpPr>
          <p:nvPr>
            <p:ph type="title"/>
          </p:nvPr>
        </p:nvSpPr>
        <p:spPr>
          <a:xfrm>
            <a:off x="1066800" y="825501"/>
            <a:ext cx="9525000" cy="907693"/>
          </a:xfrm>
        </p:spPr>
        <p:txBody>
          <a:bodyPr>
            <a:normAutofit/>
          </a:bodyPr>
          <a:lstStyle/>
          <a:p>
            <a:r>
              <a:rPr lang="en-US" dirty="0">
                <a:latin typeface="Gotham Black" panose="02000604040000020004" pitchFamily="50" charset="0"/>
              </a:rPr>
              <a:t>Dryer Hints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559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94DF2-6214-467A-9D92-DB3B8F836C4C}"/>
              </a:ext>
            </a:extLst>
          </p:cNvPr>
          <p:cNvSpPr>
            <a:spLocks noGrp="1"/>
          </p:cNvSpPr>
          <p:nvPr>
            <p:ph type="title"/>
          </p:nvPr>
        </p:nvSpPr>
        <p:spPr>
          <a:xfrm>
            <a:off x="533400" y="547295"/>
            <a:ext cx="11191164" cy="907693"/>
          </a:xfrm>
        </p:spPr>
        <p:txBody>
          <a:bodyPr>
            <a:normAutofit/>
          </a:bodyPr>
          <a:lstStyle/>
          <a:p>
            <a:pPr algn="ctr"/>
            <a:r>
              <a:rPr lang="en-US" dirty="0">
                <a:latin typeface="Gotham Black" panose="02000604040000020004" pitchFamily="50" charset="0"/>
              </a:rPr>
              <a:t>3 Easy Ways to Request Service</a:t>
            </a:r>
          </a:p>
        </p:txBody>
      </p:sp>
      <p:sp>
        <p:nvSpPr>
          <p:cNvPr id="6" name="Text Placeholder 2">
            <a:extLst>
              <a:ext uri="{FF2B5EF4-FFF2-40B4-BE49-F238E27FC236}">
                <a16:creationId xmlns:a16="http://schemas.microsoft.com/office/drawing/2014/main" id="{83918215-1AA8-4859-B04A-C3B214D5242F}"/>
              </a:ext>
            </a:extLst>
          </p:cNvPr>
          <p:cNvSpPr txBox="1">
            <a:spLocks/>
          </p:cNvSpPr>
          <p:nvPr/>
        </p:nvSpPr>
        <p:spPr>
          <a:xfrm>
            <a:off x="0" y="4572001"/>
            <a:ext cx="12192000" cy="990600"/>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tabLst/>
              <a:defRPr sz="2000" b="0" i="0" kern="1200">
                <a:solidFill>
                  <a:srgbClr val="26AAE1"/>
                </a:solidFill>
                <a:latin typeface="Arial" panose="020B0604020202020204" pitchFamily="34" charset="0"/>
                <a:ea typeface="+mn-ea"/>
                <a:cs typeface="Arial" panose="020B0604020202020204" pitchFamily="34" charset="0"/>
              </a:defRPr>
            </a:lvl1pPr>
            <a:lvl2pPr marL="633413" indent="-173038" algn="l" defTabSz="914400" rtl="0" eaLnBrk="1" latinLnBrk="0" hangingPunct="1">
              <a:lnSpc>
                <a:spcPct val="150000"/>
              </a:lnSpc>
              <a:spcBef>
                <a:spcPts val="500"/>
              </a:spcBef>
              <a:buFont typeface="Arial" panose="020B0604020202020204" pitchFamily="34" charset="0"/>
              <a:buChar char="•"/>
              <a:tabLst/>
              <a:defRPr sz="1200" b="0" i="0" kern="1200">
                <a:solidFill>
                  <a:schemeClr val="tx1"/>
                </a:solidFill>
                <a:latin typeface="Arial" panose="020B0604020202020204" pitchFamily="34" charset="0"/>
                <a:ea typeface="+mn-ea"/>
                <a:cs typeface="Arial" panose="020B0604020202020204" pitchFamily="34" charset="0"/>
              </a:defRPr>
            </a:lvl2pPr>
            <a:lvl3pPr marL="920750" indent="-234950" algn="l" defTabSz="914400" rtl="0" eaLnBrk="1" latinLnBrk="0" hangingPunct="1">
              <a:lnSpc>
                <a:spcPct val="150000"/>
              </a:lnSpc>
              <a:spcBef>
                <a:spcPts val="500"/>
              </a:spcBef>
              <a:buFont typeface="Arial" panose="020B0604020202020204" pitchFamily="34" charset="0"/>
              <a:buChar char="•"/>
              <a:tabLst/>
              <a:defRPr sz="1200" b="0" i="0" kern="1200">
                <a:solidFill>
                  <a:schemeClr val="tx1"/>
                </a:solidFill>
                <a:latin typeface="Arial" panose="020B0604020202020204" pitchFamily="34" charset="0"/>
                <a:ea typeface="+mn-ea"/>
                <a:cs typeface="Arial" panose="020B0604020202020204" pitchFamily="34" charset="0"/>
              </a:defRPr>
            </a:lvl3pPr>
            <a:lvl4pPr marL="1090613" indent="-169863" algn="l" defTabSz="914400" rtl="0" eaLnBrk="1" latinLnBrk="0" hangingPunct="1">
              <a:lnSpc>
                <a:spcPct val="150000"/>
              </a:lnSpc>
              <a:spcBef>
                <a:spcPts val="500"/>
              </a:spcBef>
              <a:buFont typeface="Arial" panose="020B0604020202020204" pitchFamily="34" charset="0"/>
              <a:buChar char="•"/>
              <a:tabLst/>
              <a:defRPr sz="1200" b="0" i="0" kern="1200">
                <a:solidFill>
                  <a:schemeClr val="tx1"/>
                </a:solidFill>
                <a:latin typeface="Arial" panose="020B0604020202020204" pitchFamily="34" charset="0"/>
                <a:ea typeface="+mn-ea"/>
                <a:cs typeface="Arial" panose="020B0604020202020204" pitchFamily="34" charset="0"/>
              </a:defRPr>
            </a:lvl4pPr>
            <a:lvl5pPr marL="1316038" indent="-169863" algn="l" defTabSz="914400" rtl="0" eaLnBrk="1" latinLnBrk="0" hangingPunct="1">
              <a:lnSpc>
                <a:spcPct val="150000"/>
              </a:lnSpc>
              <a:spcBef>
                <a:spcPts val="500"/>
              </a:spcBef>
              <a:buFont typeface="Arial" panose="020B0604020202020204" pitchFamily="34" charset="0"/>
              <a:buChar char="•"/>
              <a:tabLst/>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457200">
              <a:lnSpc>
                <a:spcPct val="100000"/>
              </a:lnSpc>
            </a:pPr>
            <a:r>
              <a:rPr lang="en-US" sz="2400" b="1" dirty="0">
                <a:solidFill>
                  <a:srgbClr val="00305E"/>
                </a:solidFill>
                <a:latin typeface="Gotham Bold" pitchFamily="2" charset="0"/>
                <a:cs typeface="+mn-cs"/>
              </a:rPr>
              <a:t>Please do not assume someone else has reported the issue. </a:t>
            </a:r>
          </a:p>
          <a:p>
            <a:pPr algn="ctr" defTabSz="457200">
              <a:lnSpc>
                <a:spcPct val="100000"/>
              </a:lnSpc>
            </a:pPr>
            <a:r>
              <a:rPr lang="en-US" dirty="0">
                <a:solidFill>
                  <a:srgbClr val="00305E"/>
                </a:solidFill>
                <a:latin typeface="Gotham Book" panose="02000604040000020004" pitchFamily="50" charset="0"/>
                <a:cs typeface="+mn-cs"/>
              </a:rPr>
              <a:t>Report all issues using one of the methods listed above.  </a:t>
            </a:r>
          </a:p>
        </p:txBody>
      </p:sp>
      <p:pic>
        <p:nvPicPr>
          <p:cNvPr id="10" name="Picture 9">
            <a:extLst>
              <a:ext uri="{FF2B5EF4-FFF2-40B4-BE49-F238E27FC236}">
                <a16:creationId xmlns:a16="http://schemas.microsoft.com/office/drawing/2014/main" id="{18F6EE9F-35C6-B1A3-B667-C6FE0E9CB95A}"/>
              </a:ext>
            </a:extLst>
          </p:cNvPr>
          <p:cNvPicPr>
            <a:picLocks noChangeAspect="1"/>
          </p:cNvPicPr>
          <p:nvPr/>
        </p:nvPicPr>
        <p:blipFill>
          <a:blip r:embed="rId2"/>
          <a:stretch>
            <a:fillRect/>
          </a:stretch>
        </p:blipFill>
        <p:spPr>
          <a:xfrm>
            <a:off x="1423987" y="1676400"/>
            <a:ext cx="9344025" cy="2514600"/>
          </a:xfrm>
          <a:prstGeom prst="rect">
            <a:avLst/>
          </a:prstGeom>
        </p:spPr>
      </p:pic>
    </p:spTree>
    <p:extLst>
      <p:ext uri="{BB962C8B-B14F-4D97-AF65-F5344CB8AC3E}">
        <p14:creationId xmlns:p14="http://schemas.microsoft.com/office/powerpoint/2010/main" val="3910935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14325D9-1CD9-4700-9796-770B8D9B6ED3}"/>
              </a:ext>
            </a:extLst>
          </p:cNvPr>
          <p:cNvSpPr/>
          <p:nvPr/>
        </p:nvSpPr>
        <p:spPr>
          <a:xfrm>
            <a:off x="0" y="-14815"/>
            <a:ext cx="12192000" cy="2025815"/>
          </a:xfrm>
          <a:prstGeom prst="rect">
            <a:avLst/>
          </a:prstGeom>
          <a:solidFill>
            <a:srgbClr val="222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7D8346B-96FA-4F4E-9A1E-EE31BBD2BA04}"/>
              </a:ext>
            </a:extLst>
          </p:cNvPr>
          <p:cNvGrpSpPr>
            <a:grpSpLocks/>
          </p:cNvGrpSpPr>
          <p:nvPr/>
        </p:nvGrpSpPr>
        <p:grpSpPr bwMode="auto">
          <a:xfrm>
            <a:off x="4744422" y="2439986"/>
            <a:ext cx="2584450" cy="2643188"/>
            <a:chOff x="3110587" y="2171441"/>
            <a:chExt cx="2584772" cy="2642695"/>
          </a:xfrm>
        </p:grpSpPr>
        <p:pic>
          <p:nvPicPr>
            <p:cNvPr id="21515" name="Picture 4">
              <a:extLst>
                <a:ext uri="{FF2B5EF4-FFF2-40B4-BE49-F238E27FC236}">
                  <a16:creationId xmlns:a16="http://schemas.microsoft.com/office/drawing/2014/main" id="{0E30A182-A0A0-4A30-B3B0-60DD5EA85E25}"/>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339396" y="3391904"/>
              <a:ext cx="2190296" cy="142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TextBox 5">
              <a:extLst>
                <a:ext uri="{FF2B5EF4-FFF2-40B4-BE49-F238E27FC236}">
                  <a16:creationId xmlns:a16="http://schemas.microsoft.com/office/drawing/2014/main" id="{218FA0BF-75D7-4C4E-AFD7-F65151D454E2}"/>
                </a:ext>
              </a:extLst>
            </p:cNvPr>
            <p:cNvSpPr txBox="1">
              <a:spLocks noChangeArrowheads="1"/>
            </p:cNvSpPr>
            <p:nvPr/>
          </p:nvSpPr>
          <p:spPr bwMode="auto">
            <a:xfrm>
              <a:off x="3110587" y="2171441"/>
              <a:ext cx="2584772" cy="95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pPr algn="ctr" eaLnBrk="1" hangingPunct="1"/>
              <a:r>
                <a:rPr lang="en-US" altLang="en-US" sz="1400">
                  <a:latin typeface="Gotham Bold" pitchFamily="2" charset="0"/>
                </a:rPr>
                <a:t>2. Scan barcode </a:t>
              </a:r>
              <a:br>
                <a:rPr lang="en-US" altLang="en-US" sz="1400">
                  <a:latin typeface="Gotham Bold" pitchFamily="2" charset="0"/>
                </a:rPr>
              </a:br>
              <a:r>
                <a:rPr lang="en-US" altLang="en-US" sz="1400">
                  <a:latin typeface="Gotham" pitchFamily="50" charset="0"/>
                </a:rPr>
                <a:t>(located on license plate on the front of the machine).</a:t>
              </a:r>
            </a:p>
          </p:txBody>
        </p:sp>
      </p:grpSp>
      <p:grpSp>
        <p:nvGrpSpPr>
          <p:cNvPr id="5" name="Group 4">
            <a:extLst>
              <a:ext uri="{FF2B5EF4-FFF2-40B4-BE49-F238E27FC236}">
                <a16:creationId xmlns:a16="http://schemas.microsoft.com/office/drawing/2014/main" id="{A2502DCC-A438-49D4-A539-BFC8E264CA51}"/>
              </a:ext>
            </a:extLst>
          </p:cNvPr>
          <p:cNvGrpSpPr>
            <a:grpSpLocks/>
          </p:cNvGrpSpPr>
          <p:nvPr/>
        </p:nvGrpSpPr>
        <p:grpSpPr bwMode="auto">
          <a:xfrm>
            <a:off x="1778972" y="2438400"/>
            <a:ext cx="2336800" cy="3094892"/>
            <a:chOff x="617838" y="2168940"/>
            <a:chExt cx="2335427" cy="3095695"/>
          </a:xfrm>
        </p:grpSpPr>
        <p:pic>
          <p:nvPicPr>
            <p:cNvPr id="7" name="Picture 6">
              <a:extLst>
                <a:ext uri="{FF2B5EF4-FFF2-40B4-BE49-F238E27FC236}">
                  <a16:creationId xmlns:a16="http://schemas.microsoft.com/office/drawing/2014/main" id="{7AF76E47-D4D3-41F8-BA39-BFC5B8D78299}"/>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715789" y="3117556"/>
              <a:ext cx="2139524" cy="21470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514" name="TextBox 13">
              <a:extLst>
                <a:ext uri="{FF2B5EF4-FFF2-40B4-BE49-F238E27FC236}">
                  <a16:creationId xmlns:a16="http://schemas.microsoft.com/office/drawing/2014/main" id="{4D0DC951-82C6-4DA8-AC50-547D9E8F0B75}"/>
                </a:ext>
              </a:extLst>
            </p:cNvPr>
            <p:cNvSpPr txBox="1">
              <a:spLocks noChangeArrowheads="1"/>
            </p:cNvSpPr>
            <p:nvPr/>
          </p:nvSpPr>
          <p:spPr bwMode="auto">
            <a:xfrm>
              <a:off x="617838" y="2168940"/>
              <a:ext cx="2335427" cy="52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pPr algn="ctr" eaLnBrk="1" hangingPunct="1"/>
              <a:r>
                <a:rPr lang="en-US" altLang="en-US" sz="1400" dirty="0">
                  <a:latin typeface="Gotham Bold" pitchFamily="2" charset="0"/>
                </a:rPr>
                <a:t>1. Download </a:t>
              </a:r>
              <a:r>
                <a:rPr lang="en-US" altLang="en-US" sz="1400" dirty="0">
                  <a:latin typeface="Gotham" pitchFamily="50" charset="0"/>
                </a:rPr>
                <a:t>the app on your smartphone.</a:t>
              </a:r>
            </a:p>
          </p:txBody>
        </p:sp>
      </p:grpSp>
      <p:grpSp>
        <p:nvGrpSpPr>
          <p:cNvPr id="9" name="Group 8">
            <a:extLst>
              <a:ext uri="{FF2B5EF4-FFF2-40B4-BE49-F238E27FC236}">
                <a16:creationId xmlns:a16="http://schemas.microsoft.com/office/drawing/2014/main" id="{C808CC64-2750-4E73-BF16-2E476BB1F7B7}"/>
              </a:ext>
            </a:extLst>
          </p:cNvPr>
          <p:cNvGrpSpPr>
            <a:grpSpLocks/>
          </p:cNvGrpSpPr>
          <p:nvPr/>
        </p:nvGrpSpPr>
        <p:grpSpPr bwMode="auto">
          <a:xfrm>
            <a:off x="8153400" y="2438400"/>
            <a:ext cx="2335213" cy="3666323"/>
            <a:chOff x="6017984" y="2168940"/>
            <a:chExt cx="2335427" cy="3667655"/>
          </a:xfrm>
        </p:grpSpPr>
        <p:pic>
          <p:nvPicPr>
            <p:cNvPr id="21510" name="Picture 2">
              <a:extLst>
                <a:ext uri="{FF2B5EF4-FFF2-40B4-BE49-F238E27FC236}">
                  <a16:creationId xmlns:a16="http://schemas.microsoft.com/office/drawing/2014/main" id="{CF794319-361E-4D73-88F6-00B86EA6D82C}"/>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498709" y="3117655"/>
              <a:ext cx="1373973" cy="271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Box 15">
              <a:extLst>
                <a:ext uri="{FF2B5EF4-FFF2-40B4-BE49-F238E27FC236}">
                  <a16:creationId xmlns:a16="http://schemas.microsoft.com/office/drawing/2014/main" id="{2F302D58-1B52-4C80-B8B4-452E5111C705}"/>
                </a:ext>
              </a:extLst>
            </p:cNvPr>
            <p:cNvSpPr txBox="1">
              <a:spLocks noChangeArrowheads="1"/>
            </p:cNvSpPr>
            <p:nvPr/>
          </p:nvSpPr>
          <p:spPr bwMode="auto">
            <a:xfrm>
              <a:off x="6017984" y="2168940"/>
              <a:ext cx="2335427" cy="73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pPr algn="ctr" eaLnBrk="1" hangingPunct="1"/>
              <a:r>
                <a:rPr lang="en-US" altLang="en-US" sz="1400">
                  <a:latin typeface="Gotham Bold" pitchFamily="2" charset="0"/>
                </a:rPr>
                <a:t>3. Select the problem </a:t>
              </a:r>
              <a:r>
                <a:rPr lang="en-US" altLang="en-US" sz="1400">
                  <a:latin typeface="Gotham" pitchFamily="50" charset="0"/>
                </a:rPr>
                <a:t>from a dropdown list and hit submit. </a:t>
              </a:r>
            </a:p>
          </p:txBody>
        </p:sp>
      </p:grpSp>
      <p:sp>
        <p:nvSpPr>
          <p:cNvPr id="14" name="Title 1">
            <a:extLst>
              <a:ext uri="{FF2B5EF4-FFF2-40B4-BE49-F238E27FC236}">
                <a16:creationId xmlns:a16="http://schemas.microsoft.com/office/drawing/2014/main" id="{C691A137-F70B-473F-A6BF-3E2C32F3A3F4}"/>
              </a:ext>
            </a:extLst>
          </p:cNvPr>
          <p:cNvSpPr txBox="1">
            <a:spLocks/>
          </p:cNvSpPr>
          <p:nvPr/>
        </p:nvSpPr>
        <p:spPr>
          <a:xfrm>
            <a:off x="0" y="533400"/>
            <a:ext cx="12192000" cy="679450"/>
          </a:xfrm>
          <a:prstGeom prst="rect">
            <a:avLst/>
          </a:prstGeom>
        </p:spPr>
        <p:txBody>
          <a:bodyPr/>
          <a:lstStyle>
            <a:lvl1pPr algn="l" defTabSz="685800" rtl="0" eaLnBrk="0" fontAlgn="base" hangingPunct="0">
              <a:lnSpc>
                <a:spcPct val="90000"/>
              </a:lnSpc>
              <a:spcBef>
                <a:spcPct val="0"/>
              </a:spcBef>
              <a:spcAft>
                <a:spcPct val="0"/>
              </a:spcAft>
              <a:defRPr sz="2800" kern="1200">
                <a:solidFill>
                  <a:srgbClr val="002060"/>
                </a:solidFill>
                <a:latin typeface="Aharoni" panose="02010803020104030203" pitchFamily="2" charset="-79"/>
                <a:ea typeface="+mj-ea"/>
                <a:cs typeface="Aharoni" panose="02010803020104030203" pitchFamily="2" charset="-79"/>
              </a:defRPr>
            </a:lvl1pPr>
            <a:lvl2pPr algn="l" defTabSz="685800" rtl="0" eaLnBrk="0" fontAlgn="base" hangingPunct="0">
              <a:lnSpc>
                <a:spcPct val="90000"/>
              </a:lnSpc>
              <a:spcBef>
                <a:spcPct val="0"/>
              </a:spcBef>
              <a:spcAft>
                <a:spcPct val="0"/>
              </a:spcAft>
              <a:defRPr sz="2800">
                <a:solidFill>
                  <a:srgbClr val="002060"/>
                </a:solidFill>
                <a:latin typeface="Aharoni" panose="02010803020104030203" pitchFamily="2" charset="-79"/>
                <a:cs typeface="Aharoni" panose="02010803020104030203" pitchFamily="2" charset="-79"/>
              </a:defRPr>
            </a:lvl2pPr>
            <a:lvl3pPr algn="l" defTabSz="685800" rtl="0" eaLnBrk="0" fontAlgn="base" hangingPunct="0">
              <a:lnSpc>
                <a:spcPct val="90000"/>
              </a:lnSpc>
              <a:spcBef>
                <a:spcPct val="0"/>
              </a:spcBef>
              <a:spcAft>
                <a:spcPct val="0"/>
              </a:spcAft>
              <a:defRPr sz="2800">
                <a:solidFill>
                  <a:srgbClr val="002060"/>
                </a:solidFill>
                <a:latin typeface="Aharoni" panose="02010803020104030203" pitchFamily="2" charset="-79"/>
                <a:cs typeface="Aharoni" panose="02010803020104030203" pitchFamily="2" charset="-79"/>
              </a:defRPr>
            </a:lvl3pPr>
            <a:lvl4pPr algn="l" defTabSz="685800" rtl="0" eaLnBrk="0" fontAlgn="base" hangingPunct="0">
              <a:lnSpc>
                <a:spcPct val="90000"/>
              </a:lnSpc>
              <a:spcBef>
                <a:spcPct val="0"/>
              </a:spcBef>
              <a:spcAft>
                <a:spcPct val="0"/>
              </a:spcAft>
              <a:defRPr sz="2800">
                <a:solidFill>
                  <a:srgbClr val="002060"/>
                </a:solidFill>
                <a:latin typeface="Aharoni" panose="02010803020104030203" pitchFamily="2" charset="-79"/>
                <a:cs typeface="Aharoni" panose="02010803020104030203" pitchFamily="2" charset="-79"/>
              </a:defRPr>
            </a:lvl4pPr>
            <a:lvl5pPr algn="l" defTabSz="685800" rtl="0" eaLnBrk="0" fontAlgn="base" hangingPunct="0">
              <a:lnSpc>
                <a:spcPct val="90000"/>
              </a:lnSpc>
              <a:spcBef>
                <a:spcPct val="0"/>
              </a:spcBef>
              <a:spcAft>
                <a:spcPct val="0"/>
              </a:spcAft>
              <a:defRPr sz="2800">
                <a:solidFill>
                  <a:srgbClr val="002060"/>
                </a:solidFill>
                <a:latin typeface="Aharoni" panose="02010803020104030203" pitchFamily="2" charset="-79"/>
                <a:cs typeface="Aharoni" panose="02010803020104030203" pitchFamily="2" charset="-79"/>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eaLnBrk="1" hangingPunct="1">
              <a:defRPr/>
            </a:pPr>
            <a:r>
              <a:rPr lang="en-US" altLang="en-US" sz="4000" b="1" dirty="0">
                <a:solidFill>
                  <a:schemeClr val="bg1"/>
                </a:solidFill>
                <a:latin typeface="+mj-lt"/>
                <a:ea typeface="Batang" panose="02030600000101010101" pitchFamily="18" charset="-127"/>
              </a:rPr>
              <a:t>Use the app to request service</a:t>
            </a:r>
          </a:p>
          <a:p>
            <a:pPr algn="ctr" eaLnBrk="1" hangingPunct="1">
              <a:defRPr/>
            </a:pPr>
            <a:br>
              <a:rPr lang="en-US" altLang="en-US" sz="1100" dirty="0">
                <a:solidFill>
                  <a:schemeClr val="bg1"/>
                </a:solidFill>
                <a:latin typeface="+mj-lt"/>
                <a:ea typeface="Batang" panose="02030600000101010101" pitchFamily="18" charset="-127"/>
              </a:rPr>
            </a:br>
            <a:r>
              <a:rPr lang="en-US" altLang="en-US" sz="2400" dirty="0">
                <a:solidFill>
                  <a:schemeClr val="bg1"/>
                </a:solidFill>
                <a:latin typeface="+mj-lt"/>
                <a:ea typeface="Batang" panose="02030600000101010101" pitchFamily="18" charset="-127"/>
              </a:rPr>
              <a:t>Requesting service is easier than ever!</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152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2A6C4E-4355-12C3-751E-D32E9D6F9E95}"/>
              </a:ext>
            </a:extLst>
          </p:cNvPr>
          <p:cNvSpPr txBox="1"/>
          <p:nvPr/>
        </p:nvSpPr>
        <p:spPr>
          <a:xfrm>
            <a:off x="505974" y="5591175"/>
            <a:ext cx="11705076" cy="677108"/>
          </a:xfrm>
          <a:prstGeom prst="rect">
            <a:avLst/>
          </a:prstGeom>
          <a:noFill/>
        </p:spPr>
        <p:txBody>
          <a:bodyPr wrap="square">
            <a:spAutoFit/>
          </a:bodyPr>
          <a:lstStyle/>
          <a:p>
            <a:r>
              <a:rPr lang="en-US" sz="2000" b="1" dirty="0">
                <a:solidFill>
                  <a:srgbClr val="00305E"/>
                </a:solidFill>
              </a:rPr>
              <a:t>CSC Academic Website</a:t>
            </a:r>
          </a:p>
          <a:p>
            <a:r>
              <a:rPr lang="en-US" dirty="0">
                <a:hlinkClick r:id="rId2"/>
              </a:rPr>
              <a:t>https://www.cscswacademic.com/campus-resources/campus-resources-for-students/</a:t>
            </a:r>
            <a:endParaRPr lang="en-US" dirty="0"/>
          </a:p>
        </p:txBody>
      </p:sp>
      <p:pic>
        <p:nvPicPr>
          <p:cNvPr id="5" name="Picture 4">
            <a:extLst>
              <a:ext uri="{FF2B5EF4-FFF2-40B4-BE49-F238E27FC236}">
                <a16:creationId xmlns:a16="http://schemas.microsoft.com/office/drawing/2014/main" id="{3C578A9E-8B0C-893E-9349-1ACCDD3974F8}"/>
              </a:ext>
            </a:extLst>
          </p:cNvPr>
          <p:cNvPicPr>
            <a:picLocks noChangeAspect="1"/>
          </p:cNvPicPr>
          <p:nvPr/>
        </p:nvPicPr>
        <p:blipFill rotWithShape="1">
          <a:blip r:embed="rId3"/>
          <a:srcRect l="15191"/>
          <a:stretch/>
        </p:blipFill>
        <p:spPr>
          <a:xfrm>
            <a:off x="0" y="-13648"/>
            <a:ext cx="12192000" cy="2680648"/>
          </a:xfrm>
          <a:prstGeom prst="rect">
            <a:avLst/>
          </a:prstGeom>
        </p:spPr>
      </p:pic>
      <p:grpSp>
        <p:nvGrpSpPr>
          <p:cNvPr id="10" name="Group 9">
            <a:extLst>
              <a:ext uri="{FF2B5EF4-FFF2-40B4-BE49-F238E27FC236}">
                <a16:creationId xmlns:a16="http://schemas.microsoft.com/office/drawing/2014/main" id="{B7AD7548-3509-8D32-FEA2-6C53450F00CE}"/>
              </a:ext>
            </a:extLst>
          </p:cNvPr>
          <p:cNvGrpSpPr/>
          <p:nvPr/>
        </p:nvGrpSpPr>
        <p:grpSpPr>
          <a:xfrm>
            <a:off x="505974" y="3009944"/>
            <a:ext cx="11180052" cy="2365846"/>
            <a:chOff x="609600" y="3009944"/>
            <a:chExt cx="11180052" cy="2365846"/>
          </a:xfrm>
        </p:grpSpPr>
        <p:pic>
          <p:nvPicPr>
            <p:cNvPr id="7" name="Picture 6">
              <a:extLst>
                <a:ext uri="{FF2B5EF4-FFF2-40B4-BE49-F238E27FC236}">
                  <a16:creationId xmlns:a16="http://schemas.microsoft.com/office/drawing/2014/main" id="{B32FBF2A-F045-93A4-2B0D-5A0AC309898D}"/>
                </a:ext>
              </a:extLst>
            </p:cNvPr>
            <p:cNvPicPr>
              <a:picLocks noChangeAspect="1"/>
            </p:cNvPicPr>
            <p:nvPr/>
          </p:nvPicPr>
          <p:blipFill>
            <a:blip r:embed="rId4"/>
            <a:stretch>
              <a:fillRect/>
            </a:stretch>
          </p:blipFill>
          <p:spPr>
            <a:xfrm>
              <a:off x="609600" y="3009944"/>
              <a:ext cx="6629400" cy="2343727"/>
            </a:xfrm>
            <a:prstGeom prst="rect">
              <a:avLst/>
            </a:prstGeom>
          </p:spPr>
        </p:pic>
        <p:pic>
          <p:nvPicPr>
            <p:cNvPr id="9" name="Picture 8">
              <a:extLst>
                <a:ext uri="{FF2B5EF4-FFF2-40B4-BE49-F238E27FC236}">
                  <a16:creationId xmlns:a16="http://schemas.microsoft.com/office/drawing/2014/main" id="{292C1895-BEF3-B3B1-94BD-FD5A66054B62}"/>
                </a:ext>
              </a:extLst>
            </p:cNvPr>
            <p:cNvPicPr>
              <a:picLocks noChangeAspect="1"/>
            </p:cNvPicPr>
            <p:nvPr/>
          </p:nvPicPr>
          <p:blipFill>
            <a:blip r:embed="rId5"/>
            <a:stretch>
              <a:fillRect/>
            </a:stretch>
          </p:blipFill>
          <p:spPr>
            <a:xfrm>
              <a:off x="5160252" y="3055167"/>
              <a:ext cx="6629400" cy="2320623"/>
            </a:xfrm>
            <a:prstGeom prst="rect">
              <a:avLst/>
            </a:prstGeom>
          </p:spPr>
        </p:pic>
      </p:grpSp>
    </p:spTree>
    <p:extLst>
      <p:ext uri="{BB962C8B-B14F-4D97-AF65-F5344CB8AC3E}">
        <p14:creationId xmlns:p14="http://schemas.microsoft.com/office/powerpoint/2010/main" val="3065450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a:extLst>
              <a:ext uri="{FF2B5EF4-FFF2-40B4-BE49-F238E27FC236}">
                <a16:creationId xmlns:a16="http://schemas.microsoft.com/office/drawing/2014/main" id="{CA2B61C4-C8ED-4657-A769-B3F61F32DB03}"/>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l="3173" t="959" r="3173" b="28801"/>
          <a:stretch/>
        </p:blipFill>
        <p:spPr bwMode="auto">
          <a:xfrm>
            <a:off x="0" y="1"/>
            <a:ext cx="12192000" cy="558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1">
            <a:extLst>
              <a:ext uri="{FF2B5EF4-FFF2-40B4-BE49-F238E27FC236}">
                <a16:creationId xmlns:a16="http://schemas.microsoft.com/office/drawing/2014/main" id="{70D7CA65-C018-402E-98B5-97C1BC4FE67D}"/>
              </a:ext>
            </a:extLst>
          </p:cNvPr>
          <p:cNvSpPr>
            <a:spLocks noChangeArrowheads="1"/>
          </p:cNvSpPr>
          <p:nvPr/>
        </p:nvSpPr>
        <p:spPr bwMode="auto">
          <a:xfrm>
            <a:off x="3302000" y="5764332"/>
            <a:ext cx="5257800" cy="861774"/>
          </a:xfrm>
          <a:prstGeom prst="rect">
            <a:avLst/>
          </a:prstGeom>
          <a:noFill/>
          <a:ln>
            <a:noFill/>
          </a:ln>
        </p:spPr>
        <p:txBody>
          <a:bodyPr>
            <a:spAutoFit/>
          </a:bodyPr>
          <a:lstStyle>
            <a:lvl1pPr marL="342900" indent="-342900">
              <a:defRPr>
                <a:solidFill>
                  <a:schemeClr val="tx1"/>
                </a:solidFill>
                <a:latin typeface="Batang" panose="02030600000101010101" pitchFamily="18" charset="-127"/>
              </a:defRPr>
            </a:lvl1pPr>
            <a:lvl2pPr>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pPr marL="0" lvl="1">
              <a:buClr>
                <a:srgbClr val="0070C0"/>
              </a:buClr>
              <a:buSzPct val="95000"/>
              <a:defRPr/>
            </a:pPr>
            <a:r>
              <a:rPr lang="en-US" altLang="en-US" sz="3200" dirty="0">
                <a:solidFill>
                  <a:schemeClr val="accent1"/>
                </a:solidFill>
                <a:latin typeface="Gotham Black" panose="02000604040000020004" pitchFamily="50" charset="0"/>
                <a:ea typeface="+mj-ea"/>
                <a:cs typeface="Arial" panose="020B0604020202020204" pitchFamily="34" charset="0"/>
              </a:rPr>
              <a:t>Connect with:</a:t>
            </a:r>
            <a:br>
              <a:rPr lang="en-US" altLang="en-US" dirty="0">
                <a:solidFill>
                  <a:schemeClr val="tx1">
                    <a:lumMod val="75000"/>
                    <a:lumOff val="25000"/>
                  </a:schemeClr>
                </a:solidFill>
                <a:latin typeface="Gotham" panose="02000504050000020004" pitchFamily="2" charset="0"/>
                <a:cs typeface="Aharoni" panose="02010803020104030203" pitchFamily="2" charset="-79"/>
              </a:rPr>
            </a:br>
            <a:r>
              <a:rPr lang="en-US" altLang="en-US" dirty="0">
                <a:solidFill>
                  <a:schemeClr val="tx1">
                    <a:lumMod val="75000"/>
                    <a:lumOff val="25000"/>
                  </a:schemeClr>
                </a:solidFill>
                <a:latin typeface="Gotham" pitchFamily="50" charset="0"/>
                <a:cs typeface="Microsoft Sans Serif" panose="020B0604020202020204" pitchFamily="34" charset="0"/>
              </a:rPr>
              <a:t>CSC </a:t>
            </a:r>
            <a:r>
              <a:rPr lang="en-US" altLang="en-US" dirty="0" err="1">
                <a:solidFill>
                  <a:schemeClr val="tx1">
                    <a:lumMod val="75000"/>
                    <a:lumOff val="25000"/>
                  </a:schemeClr>
                </a:solidFill>
                <a:latin typeface="Gotham" pitchFamily="50" charset="0"/>
                <a:cs typeface="Microsoft Sans Serif" panose="020B0604020202020204" pitchFamily="34" charset="0"/>
              </a:rPr>
              <a:t>ServiceWorks</a:t>
            </a:r>
            <a:r>
              <a:rPr lang="en-US" altLang="en-US" dirty="0">
                <a:solidFill>
                  <a:schemeClr val="tx1">
                    <a:lumMod val="75000"/>
                    <a:lumOff val="25000"/>
                  </a:schemeClr>
                </a:solidFill>
                <a:latin typeface="Gotham" pitchFamily="50" charset="0"/>
                <a:cs typeface="Microsoft Sans Serif" panose="020B0604020202020204" pitchFamily="34" charset="0"/>
              </a:rPr>
              <a:t> Academic</a:t>
            </a:r>
            <a:endParaRPr lang="en-US" altLang="en-US" sz="1600" dirty="0">
              <a:solidFill>
                <a:schemeClr val="tx1">
                  <a:lumMod val="75000"/>
                  <a:lumOff val="25000"/>
                </a:schemeClr>
              </a:solidFill>
              <a:latin typeface="Gotham" pitchFamily="50" charset="0"/>
              <a:cs typeface="Microsoft Sans Serif" panose="020B0604020202020204" pitchFamily="34" charset="0"/>
            </a:endParaRPr>
          </a:p>
        </p:txBody>
      </p:sp>
      <p:pic>
        <p:nvPicPr>
          <p:cNvPr id="4" name="Picture 3" descr="A screenshot of a computer&#10;&#10;Description automatically generated">
            <a:extLst>
              <a:ext uri="{FF2B5EF4-FFF2-40B4-BE49-F238E27FC236}">
                <a16:creationId xmlns:a16="http://schemas.microsoft.com/office/drawing/2014/main" id="{5CC6CDF4-97EB-4637-B0B4-09302CA7D72F}"/>
              </a:ext>
            </a:extLst>
          </p:cNvPr>
          <p:cNvPicPr>
            <a:picLocks noChangeAspect="1"/>
          </p:cNvPicPr>
          <p:nvPr/>
        </p:nvPicPr>
        <p:blipFill>
          <a:blip r:embed="rId3" cstate="print"/>
          <a:stretch>
            <a:fillRect/>
          </a:stretch>
        </p:blipFill>
        <p:spPr>
          <a:xfrm>
            <a:off x="7391400" y="1143001"/>
            <a:ext cx="3609975" cy="4951413"/>
          </a:xfrm>
          <a:prstGeom prst="rect">
            <a:avLst/>
          </a:prstGeom>
          <a:effectLst>
            <a:outerShdw blurRad="50800" dist="38100" dir="2700000" algn="tl" rotWithShape="0">
              <a:prstClr val="black">
                <a:alpha val="40000"/>
              </a:prstClr>
            </a:outerShdw>
          </a:effectLst>
        </p:spPr>
      </p:pic>
      <p:pic>
        <p:nvPicPr>
          <p:cNvPr id="22533" name="Picture 4">
            <a:hlinkClick r:id="rId4"/>
            <a:extLst>
              <a:ext uri="{FF2B5EF4-FFF2-40B4-BE49-F238E27FC236}">
                <a16:creationId xmlns:a16="http://schemas.microsoft.com/office/drawing/2014/main" id="{B2E8A4E9-E9EA-4428-90DB-032DCAF3A732}"/>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85800" y="5867400"/>
            <a:ext cx="6731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5">
            <a:hlinkClick r:id="rId6"/>
            <a:extLst>
              <a:ext uri="{FF2B5EF4-FFF2-40B4-BE49-F238E27FC236}">
                <a16:creationId xmlns:a16="http://schemas.microsoft.com/office/drawing/2014/main" id="{0516C8EC-1A00-4897-ABCC-C20D46B048F1}"/>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573212" y="5891213"/>
            <a:ext cx="623888"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6">
            <a:hlinkClick r:id="rId8"/>
            <a:extLst>
              <a:ext uri="{FF2B5EF4-FFF2-40B4-BE49-F238E27FC236}">
                <a16:creationId xmlns:a16="http://schemas.microsoft.com/office/drawing/2014/main" id="{40504FD0-6F62-420F-8801-AE75E86BC6EF}"/>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2414588" y="5867401"/>
            <a:ext cx="671513"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96499D08-47CC-BA7B-2042-8D4B2FCD75A6}"/>
              </a:ext>
            </a:extLst>
          </p:cNvPr>
          <p:cNvSpPr txBox="1">
            <a:spLocks/>
          </p:cNvSpPr>
          <p:nvPr/>
        </p:nvSpPr>
        <p:spPr>
          <a:xfrm>
            <a:off x="0" y="3001178"/>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7200" dirty="0">
                <a:solidFill>
                  <a:schemeClr val="bg1"/>
                </a:solidFill>
                <a:latin typeface="Gotham Black" panose="02000604040000020004" pitchFamily="50" charset="0"/>
              </a:rPr>
              <a:t>THANK YOU </a:t>
            </a:r>
          </a:p>
          <a:p>
            <a:pPr algn="ctr"/>
            <a:r>
              <a:rPr lang="en-US" sz="7200" dirty="0">
                <a:solidFill>
                  <a:schemeClr val="bg1"/>
                </a:solidFill>
                <a:latin typeface="Gotham Black" panose="02000604040000020004" pitchFamily="50" charset="0"/>
              </a:rPr>
              <a:t>FOR YOUR TIME</a:t>
            </a:r>
          </a:p>
        </p:txBody>
      </p:sp>
    </p:spTree>
    <p:extLst>
      <p:ext uri="{BB962C8B-B14F-4D97-AF65-F5344CB8AC3E}">
        <p14:creationId xmlns:p14="http://schemas.microsoft.com/office/powerpoint/2010/main" val="2501512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CB375-351B-4861-9297-E2ADF848C159}"/>
              </a:ext>
            </a:extLst>
          </p:cNvPr>
          <p:cNvSpPr>
            <a:spLocks noGrp="1"/>
          </p:cNvSpPr>
          <p:nvPr>
            <p:ph type="title"/>
          </p:nvPr>
        </p:nvSpPr>
        <p:spPr>
          <a:xfrm>
            <a:off x="914400" y="813594"/>
            <a:ext cx="11191164" cy="907693"/>
          </a:xfrm>
        </p:spPr>
        <p:txBody>
          <a:bodyPr/>
          <a:lstStyle/>
          <a:p>
            <a:r>
              <a:rPr lang="en-US" dirty="0">
                <a:latin typeface="Gotham Black" panose="02000604040000020004" pitchFamily="50" charset="0"/>
              </a:rPr>
              <a:t>Your Laundry Program</a:t>
            </a:r>
          </a:p>
        </p:txBody>
      </p:sp>
      <p:sp>
        <p:nvSpPr>
          <p:cNvPr id="3" name="Text Placeholder 2">
            <a:extLst>
              <a:ext uri="{FF2B5EF4-FFF2-40B4-BE49-F238E27FC236}">
                <a16:creationId xmlns:a16="http://schemas.microsoft.com/office/drawing/2014/main" id="{E3746B6D-6893-4912-977D-AFB1470728BD}"/>
              </a:ext>
            </a:extLst>
          </p:cNvPr>
          <p:cNvSpPr>
            <a:spLocks noGrp="1"/>
          </p:cNvSpPr>
          <p:nvPr>
            <p:ph type="body" sz="quarter" idx="12"/>
          </p:nvPr>
        </p:nvSpPr>
        <p:spPr>
          <a:xfrm>
            <a:off x="914399" y="1721287"/>
            <a:ext cx="11191165" cy="3973457"/>
          </a:xfrm>
        </p:spPr>
        <p:txBody>
          <a:bodyPr>
            <a:normAutofit/>
          </a:bodyPr>
          <a:lstStyle/>
          <a:p>
            <a:pPr marL="396875" lvl="1" indent="-342900">
              <a:buClr>
                <a:srgbClr val="0076BF"/>
              </a:buClr>
              <a:buSzPct val="95000"/>
            </a:pPr>
            <a:r>
              <a:rPr lang="en-US" altLang="en-US" sz="2000" dirty="0">
                <a:latin typeface="Gotham Book" panose="02000604040000020004" pitchFamily="50" charset="0"/>
                <a:cs typeface="Calibri" panose="020F0502020204030204" pitchFamily="34" charset="0"/>
              </a:rPr>
              <a:t>Easy Wash </a:t>
            </a:r>
          </a:p>
          <a:p>
            <a:pPr marL="396875" lvl="1" indent="-342900">
              <a:buClr>
                <a:srgbClr val="0076BF"/>
              </a:buClr>
              <a:buSzPct val="95000"/>
            </a:pPr>
            <a:r>
              <a:rPr lang="en-US" altLang="en-US" sz="2000" dirty="0">
                <a:latin typeface="Gotham Book" panose="02000604040000020004" pitchFamily="50" charset="0"/>
                <a:cs typeface="Calibri" panose="020F0502020204030204" pitchFamily="34" charset="0"/>
              </a:rPr>
              <a:t>Simple Dry</a:t>
            </a:r>
          </a:p>
          <a:p>
            <a:pPr marL="396875" lvl="1" indent="-342900">
              <a:buClr>
                <a:srgbClr val="0076BF"/>
              </a:buClr>
              <a:buSzPct val="95000"/>
            </a:pPr>
            <a:r>
              <a:rPr lang="en-US" altLang="en-US" sz="2000" dirty="0">
                <a:latin typeface="Gotham Book" panose="02000604040000020004" pitchFamily="50" charset="0"/>
                <a:cs typeface="Calibri" panose="020F0502020204030204" pitchFamily="34" charset="0"/>
              </a:rPr>
              <a:t>Requesting Service</a:t>
            </a:r>
          </a:p>
          <a:p>
            <a:pPr marL="396875" lvl="1" indent="-342900">
              <a:buClr>
                <a:srgbClr val="0076BF"/>
              </a:buClr>
              <a:buSzPct val="95000"/>
            </a:pPr>
            <a:r>
              <a:rPr lang="en-US" altLang="en-US" sz="2000" dirty="0">
                <a:latin typeface="Gotham Book" panose="02000604040000020004" pitchFamily="50" charset="0"/>
                <a:cs typeface="Calibri" panose="020F0502020204030204" pitchFamily="34" charset="0"/>
              </a:rPr>
              <a:t>Fun Activities and Education</a:t>
            </a:r>
          </a:p>
          <a:p>
            <a:pPr marL="396875" lvl="1" indent="-342900">
              <a:buClr>
                <a:srgbClr val="0076BF"/>
              </a:buClr>
              <a:buSzPct val="95000"/>
            </a:pPr>
            <a:r>
              <a:rPr lang="en-US" altLang="en-US" sz="2000" dirty="0">
                <a:latin typeface="Gotham Book" panose="02000604040000020004" pitchFamily="50" charset="0"/>
                <a:cs typeface="Calibri" panose="020F0502020204030204" pitchFamily="34" charset="0"/>
              </a:rPr>
              <a:t>Connect with Us</a:t>
            </a:r>
          </a:p>
          <a:p>
            <a:endParaRPr lang="en-US" dirty="0">
              <a:latin typeface="Gotham Book" panose="02000604040000020004" pitchFamily="50" charset="0"/>
            </a:endParaRPr>
          </a:p>
        </p:txBody>
      </p:sp>
    </p:spTree>
    <p:extLst>
      <p:ext uri="{BB962C8B-B14F-4D97-AF65-F5344CB8AC3E}">
        <p14:creationId xmlns:p14="http://schemas.microsoft.com/office/powerpoint/2010/main" val="1747512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61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7F357-F09B-4B90-B049-BD0EA61A50AD}"/>
              </a:ext>
            </a:extLst>
          </p:cNvPr>
          <p:cNvSpPr>
            <a:spLocks noGrp="1"/>
          </p:cNvSpPr>
          <p:nvPr>
            <p:ph type="title"/>
          </p:nvPr>
        </p:nvSpPr>
        <p:spPr>
          <a:xfrm>
            <a:off x="838201" y="813594"/>
            <a:ext cx="11191164" cy="907693"/>
          </a:xfrm>
        </p:spPr>
        <p:txBody>
          <a:bodyPr>
            <a:normAutofit/>
          </a:bodyPr>
          <a:lstStyle/>
          <a:p>
            <a:r>
              <a:rPr lang="en-US" dirty="0">
                <a:latin typeface="Gotham Black" panose="02000604040000020004" pitchFamily="50" charset="0"/>
              </a:rPr>
              <a:t>Easy Wash</a:t>
            </a:r>
          </a:p>
        </p:txBody>
      </p:sp>
      <p:sp>
        <p:nvSpPr>
          <p:cNvPr id="3" name="Text Placeholder 2">
            <a:extLst>
              <a:ext uri="{FF2B5EF4-FFF2-40B4-BE49-F238E27FC236}">
                <a16:creationId xmlns:a16="http://schemas.microsoft.com/office/drawing/2014/main" id="{60B506E6-C7C1-4E9F-B085-E2ECDABFC04A}"/>
              </a:ext>
            </a:extLst>
          </p:cNvPr>
          <p:cNvSpPr>
            <a:spLocks noGrp="1"/>
          </p:cNvSpPr>
          <p:nvPr>
            <p:ph type="body" sz="quarter" idx="12"/>
          </p:nvPr>
        </p:nvSpPr>
        <p:spPr>
          <a:xfrm>
            <a:off x="838200" y="1721287"/>
            <a:ext cx="5877002" cy="3973457"/>
          </a:xfrm>
        </p:spPr>
        <p:txBody>
          <a:bodyPr/>
          <a:lstStyle/>
          <a:p>
            <a:pPr marL="457200" indent="-457200">
              <a:lnSpc>
                <a:spcPct val="100000"/>
              </a:lnSpc>
              <a:spcBef>
                <a:spcPts val="1800"/>
              </a:spcBef>
              <a:buClr>
                <a:srgbClr val="0070C0"/>
              </a:buClr>
              <a:buFont typeface="+mj-lt"/>
              <a:buAutoNum type="arabicPeriod"/>
            </a:pPr>
            <a:r>
              <a:rPr lang="en-US" altLang="en-US" dirty="0">
                <a:solidFill>
                  <a:srgbClr val="404040"/>
                </a:solidFill>
                <a:latin typeface="Gotham Bold" pitchFamily="2" charset="0"/>
                <a:ea typeface="MS Gothic" panose="020B0609070205080204" pitchFamily="49" charset="-128"/>
              </a:rPr>
              <a:t>Add</a:t>
            </a:r>
            <a:r>
              <a:rPr lang="en-US" altLang="en-US" dirty="0">
                <a:solidFill>
                  <a:srgbClr val="404040"/>
                </a:solidFill>
                <a:ea typeface="MS Gothic" panose="020B0609070205080204" pitchFamily="49" charset="-128"/>
              </a:rPr>
              <a:t> detergent to detergent drawer or toss a laundry pod in with your clothing</a:t>
            </a:r>
          </a:p>
          <a:p>
            <a:pPr marL="457200" indent="-457200">
              <a:lnSpc>
                <a:spcPct val="100000"/>
              </a:lnSpc>
              <a:spcBef>
                <a:spcPts val="1800"/>
              </a:spcBef>
              <a:buClr>
                <a:srgbClr val="0070C0"/>
              </a:buClr>
              <a:buFont typeface="+mj-lt"/>
              <a:buAutoNum type="arabicPeriod"/>
            </a:pPr>
            <a:r>
              <a:rPr lang="en-US" altLang="en-US" dirty="0">
                <a:solidFill>
                  <a:srgbClr val="404040"/>
                </a:solidFill>
                <a:latin typeface="Gotham Bold" pitchFamily="2" charset="0"/>
                <a:ea typeface="MS Gothic" panose="020B0609070205080204" pitchFamily="49" charset="-128"/>
              </a:rPr>
              <a:t>Load</a:t>
            </a:r>
            <a:r>
              <a:rPr lang="en-US" altLang="en-US" dirty="0">
                <a:solidFill>
                  <a:srgbClr val="404040"/>
                </a:solidFill>
                <a:ea typeface="MS Gothic" panose="020B0609070205080204" pitchFamily="49" charset="-128"/>
              </a:rPr>
              <a:t> washer (DO NOT overload: leave about five inches of space at the top of the machine)</a:t>
            </a:r>
          </a:p>
          <a:p>
            <a:pPr marL="457200" indent="-457200">
              <a:lnSpc>
                <a:spcPct val="100000"/>
              </a:lnSpc>
              <a:spcBef>
                <a:spcPts val="1800"/>
              </a:spcBef>
              <a:buClr>
                <a:srgbClr val="0070C0"/>
              </a:buClr>
              <a:buFont typeface="+mj-lt"/>
              <a:buAutoNum type="arabicPeriod"/>
            </a:pPr>
            <a:r>
              <a:rPr lang="en-US" altLang="en-US" dirty="0">
                <a:solidFill>
                  <a:srgbClr val="404040"/>
                </a:solidFill>
                <a:latin typeface="Gotham Bold" pitchFamily="2" charset="0"/>
                <a:ea typeface="MS Gothic" panose="020B0609070205080204" pitchFamily="49" charset="-128"/>
              </a:rPr>
              <a:t>Select</a:t>
            </a:r>
            <a:r>
              <a:rPr lang="en-US" altLang="en-US" dirty="0">
                <a:solidFill>
                  <a:srgbClr val="404040"/>
                </a:solidFill>
                <a:ea typeface="MS Gothic" panose="020B0609070205080204" pitchFamily="49" charset="-128"/>
              </a:rPr>
              <a:t> your cycle</a:t>
            </a:r>
          </a:p>
          <a:p>
            <a:pPr marL="457200" indent="-457200">
              <a:lnSpc>
                <a:spcPct val="100000"/>
              </a:lnSpc>
              <a:spcBef>
                <a:spcPts val="1800"/>
              </a:spcBef>
              <a:buClr>
                <a:srgbClr val="0070C0"/>
              </a:buClr>
              <a:buFont typeface="+mj-lt"/>
              <a:buAutoNum type="arabicPeriod"/>
            </a:pPr>
            <a:r>
              <a:rPr lang="en-US" altLang="en-US" dirty="0">
                <a:solidFill>
                  <a:srgbClr val="404040"/>
                </a:solidFill>
                <a:latin typeface="Gotham Bold" pitchFamily="2" charset="0"/>
                <a:ea typeface="MS Gothic" panose="020B0609070205080204" pitchFamily="49" charset="-128"/>
              </a:rPr>
              <a:t>Swipe or tap </a:t>
            </a:r>
            <a:r>
              <a:rPr lang="en-US" altLang="en-US" dirty="0">
                <a:solidFill>
                  <a:srgbClr val="404040"/>
                </a:solidFill>
                <a:ea typeface="MS Gothic" panose="020B0609070205080204" pitchFamily="49" charset="-128"/>
              </a:rPr>
              <a:t>for payment (if applicable)</a:t>
            </a:r>
          </a:p>
          <a:p>
            <a:endParaRPr lang="en-US" dirty="0"/>
          </a:p>
        </p:txBody>
      </p:sp>
      <p:pic>
        <p:nvPicPr>
          <p:cNvPr id="4" name="Picture 1">
            <a:extLst>
              <a:ext uri="{FF2B5EF4-FFF2-40B4-BE49-F238E27FC236}">
                <a16:creationId xmlns:a16="http://schemas.microsoft.com/office/drawing/2014/main" id="{97DBE585-E53A-4C1E-85CA-5680EB3801E2}"/>
              </a:ext>
            </a:extLst>
          </p:cNvPr>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4401" y="4827285"/>
            <a:ext cx="39528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C89A3E3-125C-45DA-96EA-90BB5BC62DF8}"/>
              </a:ext>
            </a:extLst>
          </p:cNvPr>
          <p:cNvSpPr/>
          <p:nvPr/>
        </p:nvSpPr>
        <p:spPr bwMode="auto">
          <a:xfrm>
            <a:off x="1309689" y="4998214"/>
            <a:ext cx="5618162" cy="276999"/>
          </a:xfrm>
          <a:prstGeom prst="rect">
            <a:avLst/>
          </a:prstGeom>
        </p:spPr>
        <p:txBody>
          <a:bodyPr wrap="square">
            <a:spAutoFit/>
          </a:bodyPr>
          <a:lstStyle/>
          <a:p>
            <a:pPr eaLnBrk="1" hangingPunct="1">
              <a:buClr>
                <a:srgbClr val="0070C0"/>
              </a:buClr>
              <a:buSzPct val="95000"/>
              <a:defRPr/>
            </a:pPr>
            <a:r>
              <a:rPr lang="en-US" altLang="en-US" sz="1200" i="1" dirty="0">
                <a:latin typeface="Gotham Bold" pitchFamily="2" charset="0"/>
                <a:cs typeface="Arial" panose="020B0604020202020204" pitchFamily="34" charset="0"/>
              </a:rPr>
              <a:t>Cold water cleans effectively and saves energy</a:t>
            </a:r>
          </a:p>
        </p:txBody>
      </p:sp>
      <p:pic>
        <p:nvPicPr>
          <p:cNvPr id="7" name="Picture 6" descr="A picture containing person, indoor, person, table&#10;&#10;Description automatically generated">
            <a:extLst>
              <a:ext uri="{FF2B5EF4-FFF2-40B4-BE49-F238E27FC236}">
                <a16:creationId xmlns:a16="http://schemas.microsoft.com/office/drawing/2014/main" id="{6230534C-8D1E-4958-89EF-F465D0BFACE1}"/>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30072" r="15084" b="7553"/>
          <a:stretch/>
        </p:blipFill>
        <p:spPr bwMode="auto">
          <a:xfrm>
            <a:off x="6965163" y="0"/>
            <a:ext cx="52832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378939"/>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1">
            <a:extLst>
              <a:ext uri="{FF2B5EF4-FFF2-40B4-BE49-F238E27FC236}">
                <a16:creationId xmlns:a16="http://schemas.microsoft.com/office/drawing/2014/main" id="{DD66772F-DA64-4E0A-AD55-DDC31938C647}"/>
              </a:ext>
            </a:extLst>
          </p:cNvPr>
          <p:cNvSpPr txBox="1">
            <a:spLocks noChangeArrowheads="1"/>
          </p:cNvSpPr>
          <p:nvPr/>
        </p:nvSpPr>
        <p:spPr bwMode="auto">
          <a:xfrm>
            <a:off x="2273166" y="4104016"/>
            <a:ext cx="3822834"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dirty="0">
                <a:solidFill>
                  <a:srgbClr val="002060"/>
                </a:solidFill>
                <a:latin typeface="Gotham Bold" pitchFamily="2" charset="0"/>
                <a:cs typeface="Aharoni" panose="02010803020104030203" pitchFamily="2" charset="-79"/>
              </a:rPr>
              <a:t>Liquid Detergent</a:t>
            </a:r>
          </a:p>
          <a:p>
            <a:r>
              <a:rPr lang="en-US" altLang="en-US" dirty="0">
                <a:solidFill>
                  <a:srgbClr val="002060"/>
                </a:solidFill>
                <a:latin typeface="Gotham Bold" pitchFamily="2" charset="0"/>
                <a:cs typeface="Aharoni" panose="02010803020104030203" pitchFamily="2" charset="-79"/>
              </a:rPr>
              <a:t>(use in washer)</a:t>
            </a:r>
          </a:p>
          <a:p>
            <a:pPr>
              <a:buClr>
                <a:srgbClr val="0070C0"/>
              </a:buClr>
            </a:pPr>
            <a:r>
              <a:rPr lang="en-US" altLang="en-US" sz="1400" dirty="0">
                <a:latin typeface="Gotham Book" panose="02000604040000020004" pitchFamily="50" charset="0"/>
              </a:rPr>
              <a:t>Always check the dose recommendation on your detergent package.</a:t>
            </a:r>
            <a:br>
              <a:rPr lang="en-US" altLang="en-US" sz="1400" dirty="0">
                <a:latin typeface="Gotham Book" panose="02000604040000020004" pitchFamily="50" charset="0"/>
              </a:rPr>
            </a:br>
            <a:r>
              <a:rPr lang="en-US" altLang="en-US" sz="1400" dirty="0">
                <a:latin typeface="Gotham Book" panose="02000604040000020004" pitchFamily="50" charset="0"/>
              </a:rPr>
              <a:t>2 tablespoons of detergent is enough </a:t>
            </a:r>
            <a:br>
              <a:rPr lang="en-US" altLang="en-US" sz="1400" dirty="0">
                <a:latin typeface="Gotham Book" panose="02000604040000020004" pitchFamily="50" charset="0"/>
              </a:rPr>
            </a:br>
            <a:r>
              <a:rPr lang="en-US" altLang="en-US" sz="1400" dirty="0">
                <a:latin typeface="Gotham Book" panose="02000604040000020004" pitchFamily="50" charset="0"/>
              </a:rPr>
              <a:t>for a medium size load. </a:t>
            </a:r>
          </a:p>
        </p:txBody>
      </p:sp>
      <p:sp>
        <p:nvSpPr>
          <p:cNvPr id="14340" name="TextBox 4">
            <a:extLst>
              <a:ext uri="{FF2B5EF4-FFF2-40B4-BE49-F238E27FC236}">
                <a16:creationId xmlns:a16="http://schemas.microsoft.com/office/drawing/2014/main" id="{06BBCC44-A4F0-4317-B2DA-1010060A2A96}"/>
              </a:ext>
            </a:extLst>
          </p:cNvPr>
          <p:cNvSpPr txBox="1">
            <a:spLocks noChangeArrowheads="1"/>
          </p:cNvSpPr>
          <p:nvPr/>
        </p:nvSpPr>
        <p:spPr bwMode="auto">
          <a:xfrm>
            <a:off x="2273166" y="2221233"/>
            <a:ext cx="344183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dirty="0">
                <a:solidFill>
                  <a:srgbClr val="002060"/>
                </a:solidFill>
                <a:latin typeface="Gotham Bold" pitchFamily="2" charset="0"/>
                <a:cs typeface="Aharoni" panose="02010803020104030203" pitchFamily="2" charset="-79"/>
              </a:rPr>
              <a:t>Laundry Pods</a:t>
            </a:r>
          </a:p>
          <a:p>
            <a:r>
              <a:rPr lang="en-US" altLang="en-US" dirty="0">
                <a:solidFill>
                  <a:srgbClr val="002060"/>
                </a:solidFill>
                <a:latin typeface="Gotham Bold" pitchFamily="2" charset="0"/>
                <a:cs typeface="Aharoni" panose="02010803020104030203" pitchFamily="2" charset="-79"/>
              </a:rPr>
              <a:t>(use in washer)</a:t>
            </a:r>
          </a:p>
          <a:p>
            <a:pPr>
              <a:buClr>
                <a:srgbClr val="0070C0"/>
              </a:buClr>
            </a:pPr>
            <a:r>
              <a:rPr lang="en-US" altLang="en-US" sz="1400" dirty="0">
                <a:latin typeface="Gotham Book" panose="02000604040000020004" pitchFamily="50" charset="0"/>
              </a:rPr>
              <a:t>Use one pod per wash load. Place the pod inside the wash tub before adding your clothes.</a:t>
            </a:r>
          </a:p>
        </p:txBody>
      </p:sp>
      <p:sp>
        <p:nvSpPr>
          <p:cNvPr id="14341" name="TextBox 5">
            <a:extLst>
              <a:ext uri="{FF2B5EF4-FFF2-40B4-BE49-F238E27FC236}">
                <a16:creationId xmlns:a16="http://schemas.microsoft.com/office/drawing/2014/main" id="{DAFBE5C0-7C2F-4680-A590-E40FAF08A033}"/>
              </a:ext>
            </a:extLst>
          </p:cNvPr>
          <p:cNvSpPr txBox="1">
            <a:spLocks noChangeArrowheads="1"/>
          </p:cNvSpPr>
          <p:nvPr/>
        </p:nvSpPr>
        <p:spPr bwMode="auto">
          <a:xfrm>
            <a:off x="7620000" y="2202478"/>
            <a:ext cx="35052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dirty="0">
                <a:solidFill>
                  <a:srgbClr val="002060"/>
                </a:solidFill>
                <a:latin typeface="Gotham Bold" pitchFamily="2" charset="0"/>
                <a:cs typeface="Aharoni" panose="02010803020104030203" pitchFamily="2" charset="-79"/>
              </a:rPr>
              <a:t>Fabric Softeners </a:t>
            </a:r>
            <a:r>
              <a:rPr lang="en-US" altLang="en-US" i="1" dirty="0">
                <a:solidFill>
                  <a:srgbClr val="002060"/>
                </a:solidFill>
                <a:latin typeface="Gotham" pitchFamily="50" charset="0"/>
                <a:cs typeface="Aharoni" panose="02010803020104030203" pitchFamily="2" charset="-79"/>
              </a:rPr>
              <a:t>(optional)</a:t>
            </a:r>
            <a:br>
              <a:rPr lang="en-US" altLang="en-US" dirty="0">
                <a:solidFill>
                  <a:srgbClr val="002060"/>
                </a:solidFill>
                <a:latin typeface="Gotham Bold" pitchFamily="2" charset="0"/>
                <a:cs typeface="Aharoni" panose="02010803020104030203" pitchFamily="2" charset="-79"/>
              </a:rPr>
            </a:br>
            <a:r>
              <a:rPr lang="en-US" altLang="en-US" dirty="0">
                <a:solidFill>
                  <a:srgbClr val="002060"/>
                </a:solidFill>
                <a:latin typeface="Gotham Bold" pitchFamily="2" charset="0"/>
                <a:cs typeface="Aharoni" panose="02010803020104030203" pitchFamily="2" charset="-79"/>
              </a:rPr>
              <a:t>(use in washer)</a:t>
            </a:r>
          </a:p>
          <a:p>
            <a:pPr>
              <a:buClr>
                <a:srgbClr val="0070C0"/>
              </a:buClr>
            </a:pPr>
            <a:r>
              <a:rPr lang="en-US" altLang="en-US" sz="1400" dirty="0">
                <a:latin typeface="Gotham Book" panose="02000604040000020004" pitchFamily="50" charset="0"/>
              </a:rPr>
              <a:t>help protect your fabrics in the wash from pilling and fraying. They add a layer of softness to your fabrics. </a:t>
            </a:r>
          </a:p>
        </p:txBody>
      </p:sp>
      <p:sp>
        <p:nvSpPr>
          <p:cNvPr id="14342" name="TextBox 6">
            <a:extLst>
              <a:ext uri="{FF2B5EF4-FFF2-40B4-BE49-F238E27FC236}">
                <a16:creationId xmlns:a16="http://schemas.microsoft.com/office/drawing/2014/main" id="{69AD2740-7766-4DD9-86EA-776E559520AF}"/>
              </a:ext>
            </a:extLst>
          </p:cNvPr>
          <p:cNvSpPr txBox="1">
            <a:spLocks noChangeArrowheads="1"/>
          </p:cNvSpPr>
          <p:nvPr/>
        </p:nvSpPr>
        <p:spPr bwMode="auto">
          <a:xfrm>
            <a:off x="7620000" y="4104016"/>
            <a:ext cx="367583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dirty="0">
                <a:solidFill>
                  <a:srgbClr val="002060"/>
                </a:solidFill>
                <a:latin typeface="Gotham Bold" pitchFamily="2" charset="0"/>
                <a:cs typeface="Aharoni" panose="02010803020104030203" pitchFamily="2" charset="-79"/>
              </a:rPr>
              <a:t>Dryer Sheets </a:t>
            </a:r>
            <a:br>
              <a:rPr lang="en-US" altLang="en-US" dirty="0">
                <a:solidFill>
                  <a:srgbClr val="002060"/>
                </a:solidFill>
                <a:latin typeface="Gotham Bold" pitchFamily="2" charset="0"/>
                <a:cs typeface="Aharoni" panose="02010803020104030203" pitchFamily="2" charset="-79"/>
              </a:rPr>
            </a:br>
            <a:r>
              <a:rPr lang="en-US" altLang="en-US" dirty="0">
                <a:solidFill>
                  <a:srgbClr val="002060"/>
                </a:solidFill>
                <a:latin typeface="Gotham Bold" pitchFamily="2" charset="0"/>
                <a:cs typeface="Aharoni" panose="02010803020104030203" pitchFamily="2" charset="-79"/>
              </a:rPr>
              <a:t>(use in dryer)</a:t>
            </a:r>
          </a:p>
          <a:p>
            <a:pPr>
              <a:buClr>
                <a:srgbClr val="0070C0"/>
              </a:buClr>
            </a:pPr>
            <a:r>
              <a:rPr lang="en-US" altLang="en-US" sz="1400" dirty="0">
                <a:latin typeface="Gotham Book" panose="02000604040000020004" pitchFamily="50" charset="0"/>
              </a:rPr>
              <a:t>Fabric rubbing together in the dryer causes static. Dryer sheets fight static in the dryer.</a:t>
            </a:r>
          </a:p>
        </p:txBody>
      </p:sp>
      <p:pic>
        <p:nvPicPr>
          <p:cNvPr id="14343" name="Picture 7">
            <a:extLst>
              <a:ext uri="{FF2B5EF4-FFF2-40B4-BE49-F238E27FC236}">
                <a16:creationId xmlns:a16="http://schemas.microsoft.com/office/drawing/2014/main" id="{B11DE26F-F633-4F54-81AD-6CE97521A723}"/>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52704" y="3978478"/>
            <a:ext cx="1362664" cy="136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9">
            <a:extLst>
              <a:ext uri="{FF2B5EF4-FFF2-40B4-BE49-F238E27FC236}">
                <a16:creationId xmlns:a16="http://schemas.microsoft.com/office/drawing/2014/main" id="{1A053246-8F5C-4EFE-BB59-98F4F18BA148}"/>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l="23334" r="23334"/>
          <a:stretch>
            <a:fillRect/>
          </a:stretch>
        </p:blipFill>
        <p:spPr bwMode="auto">
          <a:xfrm>
            <a:off x="769803" y="2166362"/>
            <a:ext cx="133032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1">
            <a:extLst>
              <a:ext uri="{FF2B5EF4-FFF2-40B4-BE49-F238E27FC236}">
                <a16:creationId xmlns:a16="http://schemas.microsoft.com/office/drawing/2014/main" id="{96FE2BF7-503D-48D0-BC3A-42D34BFCE7F6}"/>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l="16197" r="13943"/>
          <a:stretch>
            <a:fillRect/>
          </a:stretch>
        </p:blipFill>
        <p:spPr bwMode="auto">
          <a:xfrm>
            <a:off x="6196013" y="2087781"/>
            <a:ext cx="1019175"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3">
            <a:extLst>
              <a:ext uri="{FF2B5EF4-FFF2-40B4-BE49-F238E27FC236}">
                <a16:creationId xmlns:a16="http://schemas.microsoft.com/office/drawing/2014/main" id="{1DBCDAB9-A556-4596-947F-7BBA8905B0B5}"/>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019800" y="4097326"/>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72FE514-8B45-4944-A90C-F7929B97DC5E}"/>
              </a:ext>
            </a:extLst>
          </p:cNvPr>
          <p:cNvSpPr>
            <a:spLocks noGrp="1"/>
          </p:cNvSpPr>
          <p:nvPr>
            <p:ph type="title"/>
          </p:nvPr>
        </p:nvSpPr>
        <p:spPr>
          <a:xfrm>
            <a:off x="693603" y="516691"/>
            <a:ext cx="11191164" cy="907693"/>
          </a:xfrm>
        </p:spPr>
        <p:txBody>
          <a:bodyPr>
            <a:normAutofit/>
          </a:bodyPr>
          <a:lstStyle/>
          <a:p>
            <a:pPr>
              <a:tabLst>
                <a:tab pos="461963" algn="l"/>
              </a:tabLst>
            </a:pPr>
            <a:r>
              <a:rPr lang="en-US" dirty="0">
                <a:latin typeface="Gotham Black" panose="02000604040000020004" pitchFamily="50" charset="0"/>
              </a:rPr>
              <a:t>Let’s Talk About Soap</a:t>
            </a:r>
          </a:p>
        </p:txBody>
      </p:sp>
      <p:sp>
        <p:nvSpPr>
          <p:cNvPr id="5" name="Rectangle 4">
            <a:extLst>
              <a:ext uri="{FF2B5EF4-FFF2-40B4-BE49-F238E27FC236}">
                <a16:creationId xmlns:a16="http://schemas.microsoft.com/office/drawing/2014/main" id="{A693E48B-32A2-4C5A-9894-B2CD51C8FB4D}"/>
              </a:ext>
            </a:extLst>
          </p:cNvPr>
          <p:cNvSpPr/>
          <p:nvPr/>
        </p:nvSpPr>
        <p:spPr>
          <a:xfrm>
            <a:off x="693603" y="1347393"/>
            <a:ext cx="4322017" cy="400110"/>
          </a:xfrm>
          <a:prstGeom prst="rect">
            <a:avLst/>
          </a:prstGeom>
        </p:spPr>
        <p:txBody>
          <a:bodyPr wrap="none">
            <a:spAutoFit/>
          </a:bodyPr>
          <a:lstStyle/>
          <a:p>
            <a:r>
              <a:rPr lang="en-US" sz="2000" dirty="0">
                <a:solidFill>
                  <a:srgbClr val="26AAE1"/>
                </a:solidFill>
                <a:latin typeface="Gotham" panose="02000504050000020004" pitchFamily="2" charset="0"/>
                <a:cs typeface="Aharoni" panose="02010803020104030203" pitchFamily="2" charset="-79"/>
              </a:rPr>
              <a:t>What kind of soap should I use?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B086C8-F844-4D9F-8BCB-DF5B8973E453}"/>
              </a:ext>
            </a:extLst>
          </p:cNvPr>
          <p:cNvSpPr/>
          <p:nvPr/>
        </p:nvSpPr>
        <p:spPr>
          <a:xfrm>
            <a:off x="990600" y="1813412"/>
            <a:ext cx="4876800" cy="3611245"/>
          </a:xfrm>
          <a:prstGeom prst="rect">
            <a:avLst/>
          </a:prstGeom>
        </p:spPr>
        <p:txBody>
          <a:bodyPr wrap="square">
            <a:spAutoFit/>
          </a:bodyPr>
          <a:lstStyle/>
          <a:p>
            <a:pPr defTabSz="685800">
              <a:spcBef>
                <a:spcPts val="750"/>
              </a:spcBef>
              <a:defRPr/>
            </a:pPr>
            <a:r>
              <a:rPr lang="en-US" sz="2000" dirty="0">
                <a:solidFill>
                  <a:srgbClr val="26AAE1"/>
                </a:solidFill>
                <a:latin typeface="Gotham" panose="02000504050000020004" pitchFamily="2" charset="0"/>
                <a:cs typeface="Aharoni" panose="02010803020104030203" pitchFamily="2" charset="-79"/>
              </a:rPr>
              <a:t>How much soap should I use?</a:t>
            </a:r>
            <a:br>
              <a:rPr lang="en-US" sz="2000" b="1" dirty="0">
                <a:solidFill>
                  <a:srgbClr val="0070C0"/>
                </a:solidFill>
                <a:ea typeface="+mj-ea"/>
                <a:cs typeface="Aharoni" panose="02010803020104030203" pitchFamily="2" charset="-79"/>
              </a:rPr>
            </a:br>
            <a:endParaRPr lang="en-US" sz="200" b="1" dirty="0">
              <a:solidFill>
                <a:srgbClr val="0070C0"/>
              </a:solidFill>
              <a:ea typeface="+mj-ea"/>
              <a:cs typeface="Aharoni" panose="02010803020104030203" pitchFamily="2" charset="-79"/>
            </a:endParaRPr>
          </a:p>
          <a:p>
            <a:pPr marL="285750" indent="-285750" defTabSz="685800">
              <a:spcBef>
                <a:spcPts val="750"/>
              </a:spcBef>
              <a:buClr>
                <a:srgbClr val="0070C0"/>
              </a:buClr>
              <a:buFont typeface="Arial" panose="020B0604020202020204" pitchFamily="34" charset="0"/>
              <a:buChar char="•"/>
              <a:defRPr/>
            </a:pPr>
            <a:r>
              <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rPr>
              <a:t>Save your soap, use only two tablespoons of High Efficiency (HE) detergent or one laundry pod</a:t>
            </a:r>
            <a:br>
              <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rPr>
            </a:br>
            <a:endPar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endParaRPr>
          </a:p>
          <a:p>
            <a:pPr defTabSz="685800">
              <a:spcBef>
                <a:spcPts val="750"/>
              </a:spcBef>
              <a:buClr>
                <a:srgbClr val="0070C0"/>
              </a:buClr>
              <a:defRPr/>
            </a:pPr>
            <a:r>
              <a:rPr lang="en-US" sz="2000" dirty="0">
                <a:solidFill>
                  <a:srgbClr val="26AAE1"/>
                </a:solidFill>
                <a:latin typeface="Gotham" panose="02000504050000020004" pitchFamily="2" charset="0"/>
                <a:cs typeface="Aharoni" panose="02010803020104030203" pitchFamily="2" charset="-79"/>
              </a:rPr>
              <a:t>Where do I put the soap?</a:t>
            </a:r>
          </a:p>
          <a:p>
            <a:pPr marL="285750" indent="-285750" defTabSz="685800">
              <a:spcBef>
                <a:spcPts val="750"/>
              </a:spcBef>
              <a:buClr>
                <a:srgbClr val="0070C0"/>
              </a:buClr>
              <a:buFont typeface="Arial" panose="020B0604020202020204" pitchFamily="34" charset="0"/>
              <a:buChar char="•"/>
              <a:defRPr/>
            </a:pPr>
            <a:r>
              <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rPr>
              <a:t>Place </a:t>
            </a:r>
            <a:r>
              <a:rPr lang="en-US" sz="2000" b="1" dirty="0">
                <a:solidFill>
                  <a:srgbClr val="40AE49"/>
                </a:solidFill>
                <a:latin typeface="Gotham Book" panose="02000604040000020004" pitchFamily="50" charset="0"/>
                <a:ea typeface="MS Gothic" panose="020B0609070205080204" pitchFamily="49" charset="-128"/>
                <a:cs typeface="Aharoni" panose="02010803020104030203" pitchFamily="2" charset="-79"/>
              </a:rPr>
              <a:t>liquid detergent </a:t>
            </a:r>
            <a:r>
              <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rPr>
              <a:t>in the detergent drawer</a:t>
            </a:r>
          </a:p>
          <a:p>
            <a:pPr marL="285750" indent="-285750" defTabSz="685800">
              <a:spcBef>
                <a:spcPts val="750"/>
              </a:spcBef>
              <a:buClr>
                <a:srgbClr val="0070C0"/>
              </a:buClr>
              <a:buFont typeface="Arial" panose="020B0604020202020204" pitchFamily="34" charset="0"/>
              <a:buChar char="•"/>
              <a:defRPr/>
            </a:pPr>
            <a:r>
              <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rPr>
              <a:t>Place pods in the wash tub with your clothing</a:t>
            </a:r>
          </a:p>
        </p:txBody>
      </p:sp>
      <p:sp>
        <p:nvSpPr>
          <p:cNvPr id="7" name="Title 1">
            <a:extLst>
              <a:ext uri="{FF2B5EF4-FFF2-40B4-BE49-F238E27FC236}">
                <a16:creationId xmlns:a16="http://schemas.microsoft.com/office/drawing/2014/main" id="{C28186B3-A91C-417C-A919-D818B83AF0E0}"/>
              </a:ext>
            </a:extLst>
          </p:cNvPr>
          <p:cNvSpPr txBox="1">
            <a:spLocks/>
          </p:cNvSpPr>
          <p:nvPr/>
        </p:nvSpPr>
        <p:spPr>
          <a:xfrm>
            <a:off x="931729" y="914400"/>
            <a:ext cx="5326196" cy="907693"/>
          </a:xfrm>
          <a:prstGeom prst="rect">
            <a:avLst/>
          </a:prstGeom>
        </p:spPr>
        <p:txBody>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tabLst>
                <a:tab pos="461963" algn="l"/>
              </a:tabLst>
            </a:pPr>
            <a:r>
              <a:rPr lang="en-US" sz="3200" dirty="0">
                <a:solidFill>
                  <a:schemeClr val="accent1"/>
                </a:solidFill>
                <a:latin typeface="Gotham Black" panose="02000604040000020004" pitchFamily="50" charset="0"/>
              </a:rPr>
              <a:t>Let’s Talk About Soap</a:t>
            </a:r>
          </a:p>
        </p:txBody>
      </p:sp>
      <p:pic>
        <p:nvPicPr>
          <p:cNvPr id="8" name="Picture 7">
            <a:extLst>
              <a:ext uri="{FF2B5EF4-FFF2-40B4-BE49-F238E27FC236}">
                <a16:creationId xmlns:a16="http://schemas.microsoft.com/office/drawing/2014/main" id="{E7F55A79-F5E7-49CB-9507-3C6FBC67EA71}"/>
              </a:ext>
            </a:extLst>
          </p:cNvPr>
          <p:cNvPicPr>
            <a:picLocks noChangeAspect="1"/>
          </p:cNvPicPr>
          <p:nvPr/>
        </p:nvPicPr>
        <p:blipFill rotWithShape="1">
          <a:blip r:embed="rId2">
            <a:extLst>
              <a:ext uri="{28A0092B-C50C-407E-A947-70E740481C1C}">
                <a14:useLocalDpi xmlns:a14="http://schemas.microsoft.com/office/drawing/2010/main" val="0"/>
              </a:ext>
            </a:extLst>
          </a:blip>
          <a:srcRect l="14370" t="61980" r="11105" b="11111"/>
          <a:stretch/>
        </p:blipFill>
        <p:spPr>
          <a:xfrm>
            <a:off x="7315200" y="1524000"/>
            <a:ext cx="3505200" cy="1601638"/>
          </a:xfrm>
          <a:prstGeom prst="rect">
            <a:avLst/>
          </a:prstGeom>
        </p:spPr>
      </p:pic>
      <p:pic>
        <p:nvPicPr>
          <p:cNvPr id="3" name="Picture 1">
            <a:extLst>
              <a:ext uri="{FF2B5EF4-FFF2-40B4-BE49-F238E27FC236}">
                <a16:creationId xmlns:a16="http://schemas.microsoft.com/office/drawing/2014/main" id="{C882090A-07CB-52F5-EC4F-682A4030C284}"/>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515099" y="3329617"/>
            <a:ext cx="5105401" cy="209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7977B-C9E3-44E5-D09E-E18F2297D1D6}"/>
              </a:ext>
            </a:extLst>
          </p:cNvPr>
          <p:cNvSpPr>
            <a:spLocks noGrp="1"/>
          </p:cNvSpPr>
          <p:nvPr>
            <p:ph type="title"/>
          </p:nvPr>
        </p:nvSpPr>
        <p:spPr>
          <a:xfrm>
            <a:off x="1014153" y="609600"/>
            <a:ext cx="11191164" cy="907693"/>
          </a:xfrm>
        </p:spPr>
        <p:txBody>
          <a:bodyPr>
            <a:normAutofit/>
          </a:bodyPr>
          <a:lstStyle/>
          <a:p>
            <a:r>
              <a:rPr lang="en-US" dirty="0">
                <a:latin typeface="Gotham Black" panose="02000604040000020004" pitchFamily="50" charset="0"/>
              </a:rPr>
              <a:t>Do Not Overload</a:t>
            </a:r>
          </a:p>
        </p:txBody>
      </p:sp>
      <p:sp>
        <p:nvSpPr>
          <p:cNvPr id="7" name="TextBox 6">
            <a:extLst>
              <a:ext uri="{FF2B5EF4-FFF2-40B4-BE49-F238E27FC236}">
                <a16:creationId xmlns:a16="http://schemas.microsoft.com/office/drawing/2014/main" id="{2BCCCEEA-A722-73E8-5DA5-D1CE73D9CC98}"/>
              </a:ext>
            </a:extLst>
          </p:cNvPr>
          <p:cNvSpPr txBox="1"/>
          <p:nvPr/>
        </p:nvSpPr>
        <p:spPr>
          <a:xfrm>
            <a:off x="1014153" y="1701006"/>
            <a:ext cx="4419600" cy="4062651"/>
          </a:xfrm>
          <a:prstGeom prst="rect">
            <a:avLst/>
          </a:prstGeom>
          <a:noFill/>
        </p:spPr>
        <p:txBody>
          <a:bodyPr wrap="square">
            <a:spAutoFit/>
          </a:bodyPr>
          <a:lstStyle/>
          <a:p>
            <a:pPr defTabSz="685800">
              <a:spcBef>
                <a:spcPts val="750"/>
              </a:spcBef>
              <a:buClr>
                <a:srgbClr val="0070C0"/>
              </a:buClr>
              <a:buSzPct val="95000"/>
              <a:defRPr/>
            </a:pPr>
            <a:r>
              <a:rPr lang="en-US" sz="2800" b="1" dirty="0">
                <a:solidFill>
                  <a:srgbClr val="40AE49"/>
                </a:solidFill>
              </a:rPr>
              <a:t>Your clothes needs enough room to tumble. Apply the palm trick to avoid overloading! </a:t>
            </a:r>
          </a:p>
          <a:p>
            <a:pPr defTabSz="685800">
              <a:spcBef>
                <a:spcPts val="750"/>
              </a:spcBef>
              <a:buClr>
                <a:srgbClr val="0070C0"/>
              </a:buClr>
              <a:buSzPct val="95000"/>
              <a:defRPr/>
            </a:pPr>
            <a:endParaRPr lang="en-US" altLang="en-US" dirty="0">
              <a:solidFill>
                <a:schemeClr val="tx1">
                  <a:lumMod val="75000"/>
                  <a:lumOff val="25000"/>
                </a:schemeClr>
              </a:solidFill>
              <a:latin typeface="Calibri" panose="020F0502020204030204" pitchFamily="34" charset="0"/>
              <a:cs typeface="Calibri" panose="020F0502020204030204" pitchFamily="34" charset="0"/>
            </a:endParaRPr>
          </a:p>
          <a:p>
            <a:pPr defTabSz="685800">
              <a:spcBef>
                <a:spcPts val="750"/>
              </a:spcBef>
              <a:buClr>
                <a:srgbClr val="0070C0"/>
              </a:buClr>
              <a:buSzPct val="95000"/>
              <a:defRPr/>
            </a:pPr>
            <a:r>
              <a:rPr lang="en-US" dirty="0"/>
              <a:t>The Palm Trick Just place your hand into the drum, and if your hand fits between your clothes and the wall of the drum, then you have the perfect load size. It’s as easy as that!</a:t>
            </a:r>
            <a:endParaRPr lang="en-US" altLang="en-US" dirty="0">
              <a:solidFill>
                <a:schemeClr val="tx1">
                  <a:lumMod val="75000"/>
                  <a:lumOff val="25000"/>
                </a:schemeClr>
              </a:solidFill>
              <a:latin typeface="Calibri" panose="020F0502020204030204" pitchFamily="34" charset="0"/>
              <a:cs typeface="Calibri" panose="020F0502020204030204" pitchFamily="34" charset="0"/>
            </a:endParaRPr>
          </a:p>
          <a:p>
            <a:pPr defTabSz="685800">
              <a:spcBef>
                <a:spcPts val="750"/>
              </a:spcBef>
              <a:buClr>
                <a:srgbClr val="0070C0"/>
              </a:buClr>
              <a:buSzPct val="95000"/>
              <a:defRPr/>
            </a:pPr>
            <a:endParaRPr lang="en-US" altLang="en-US" sz="18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AC915865-7E0F-0BDE-624B-C40F2DC14BEF}"/>
              </a:ext>
            </a:extLst>
          </p:cNvPr>
          <p:cNvPicPr>
            <a:picLocks noChangeAspect="1"/>
          </p:cNvPicPr>
          <p:nvPr/>
        </p:nvPicPr>
        <p:blipFill>
          <a:blip r:embed="rId2"/>
          <a:stretch>
            <a:fillRect/>
          </a:stretch>
        </p:blipFill>
        <p:spPr>
          <a:xfrm>
            <a:off x="5943600" y="762000"/>
            <a:ext cx="5362575" cy="4427562"/>
          </a:xfrm>
          <a:prstGeom prst="rect">
            <a:avLst/>
          </a:prstGeom>
        </p:spPr>
      </p:pic>
    </p:spTree>
    <p:extLst>
      <p:ext uri="{BB962C8B-B14F-4D97-AF65-F5344CB8AC3E}">
        <p14:creationId xmlns:p14="http://schemas.microsoft.com/office/powerpoint/2010/main" val="2326036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9EC58DA-20CC-438C-8E52-C15678EF0153}"/>
              </a:ext>
            </a:extLst>
          </p:cNvPr>
          <p:cNvGrpSpPr/>
          <p:nvPr/>
        </p:nvGrpSpPr>
        <p:grpSpPr>
          <a:xfrm>
            <a:off x="1066800" y="2842175"/>
            <a:ext cx="9610724" cy="533300"/>
            <a:chOff x="685801" y="2484564"/>
            <a:chExt cx="9610724" cy="533300"/>
          </a:xfrm>
        </p:grpSpPr>
        <p:sp>
          <p:nvSpPr>
            <p:cNvPr id="2" name="Rectangle 1">
              <a:extLst>
                <a:ext uri="{FF2B5EF4-FFF2-40B4-BE49-F238E27FC236}">
                  <a16:creationId xmlns:a16="http://schemas.microsoft.com/office/drawing/2014/main" id="{595D0BD4-E5FA-4909-BE5F-49DEA9CA8C84}"/>
                </a:ext>
              </a:extLst>
            </p:cNvPr>
            <p:cNvSpPr/>
            <p:nvPr/>
          </p:nvSpPr>
          <p:spPr bwMode="auto">
            <a:xfrm>
              <a:off x="1371600" y="2520381"/>
              <a:ext cx="8924925" cy="461665"/>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Use the recommended amount of detergent</a:t>
              </a:r>
            </a:p>
          </p:txBody>
        </p:sp>
        <p:pic>
          <p:nvPicPr>
            <p:cNvPr id="13319" name="Picture 12">
              <a:extLst>
                <a:ext uri="{FF2B5EF4-FFF2-40B4-BE49-F238E27FC236}">
                  <a16:creationId xmlns:a16="http://schemas.microsoft.com/office/drawing/2014/main" id="{AB7561F2-D10B-490D-BF77-97E9264065D0}"/>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2484564"/>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6BD2713C-A082-4E0A-88A1-1344E7DD2951}"/>
              </a:ext>
            </a:extLst>
          </p:cNvPr>
          <p:cNvGrpSpPr/>
          <p:nvPr/>
        </p:nvGrpSpPr>
        <p:grpSpPr>
          <a:xfrm>
            <a:off x="1066800" y="3625736"/>
            <a:ext cx="9610723" cy="533300"/>
            <a:chOff x="685801" y="3564843"/>
            <a:chExt cx="9610723" cy="533300"/>
          </a:xfrm>
        </p:grpSpPr>
        <p:sp>
          <p:nvSpPr>
            <p:cNvPr id="4" name="Rectangle 3">
              <a:extLst>
                <a:ext uri="{FF2B5EF4-FFF2-40B4-BE49-F238E27FC236}">
                  <a16:creationId xmlns:a16="http://schemas.microsoft.com/office/drawing/2014/main" id="{65ECCDE4-7F89-460A-9E49-AED1BE7D08A0}"/>
                </a:ext>
              </a:extLst>
            </p:cNvPr>
            <p:cNvSpPr/>
            <p:nvPr/>
          </p:nvSpPr>
          <p:spPr bwMode="auto">
            <a:xfrm>
              <a:off x="1371599" y="3600660"/>
              <a:ext cx="8924925" cy="461665"/>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If using pods, place them in the tub with your clothing</a:t>
              </a:r>
            </a:p>
          </p:txBody>
        </p:sp>
        <p:pic>
          <p:nvPicPr>
            <p:cNvPr id="13320" name="Picture 13">
              <a:extLst>
                <a:ext uri="{FF2B5EF4-FFF2-40B4-BE49-F238E27FC236}">
                  <a16:creationId xmlns:a16="http://schemas.microsoft.com/office/drawing/2014/main" id="{C37B7184-6B99-4FDB-8A18-71FD86EDEBEA}"/>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3564843"/>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a:extLst>
              <a:ext uri="{FF2B5EF4-FFF2-40B4-BE49-F238E27FC236}">
                <a16:creationId xmlns:a16="http://schemas.microsoft.com/office/drawing/2014/main" id="{278A2E72-F297-4366-BDBC-C3AC84C3729B}"/>
              </a:ext>
            </a:extLst>
          </p:cNvPr>
          <p:cNvGrpSpPr/>
          <p:nvPr/>
        </p:nvGrpSpPr>
        <p:grpSpPr>
          <a:xfrm>
            <a:off x="1066800" y="2054376"/>
            <a:ext cx="10461180" cy="533301"/>
            <a:chOff x="685801" y="1465932"/>
            <a:chExt cx="10461180" cy="533301"/>
          </a:xfrm>
        </p:grpSpPr>
        <p:sp>
          <p:nvSpPr>
            <p:cNvPr id="3" name="Rectangle 2">
              <a:extLst>
                <a:ext uri="{FF2B5EF4-FFF2-40B4-BE49-F238E27FC236}">
                  <a16:creationId xmlns:a16="http://schemas.microsoft.com/office/drawing/2014/main" id="{6561F42D-0DBF-42B0-9989-673B184266E6}"/>
                </a:ext>
              </a:extLst>
            </p:cNvPr>
            <p:cNvSpPr/>
            <p:nvPr/>
          </p:nvSpPr>
          <p:spPr bwMode="auto">
            <a:xfrm>
              <a:off x="1371600" y="1507276"/>
              <a:ext cx="9775381" cy="460376"/>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Do not overload – leave 5” of space at the top of the machine</a:t>
              </a:r>
            </a:p>
          </p:txBody>
        </p:sp>
        <p:pic>
          <p:nvPicPr>
            <p:cNvPr id="13321" name="Picture 14">
              <a:extLst>
                <a:ext uri="{FF2B5EF4-FFF2-40B4-BE49-F238E27FC236}">
                  <a16:creationId xmlns:a16="http://schemas.microsoft.com/office/drawing/2014/main" id="{40C56012-4D1F-41F2-BE29-B80770BA26E6}"/>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1465932"/>
              <a:ext cx="533400" cy="53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a:extLst>
              <a:ext uri="{FF2B5EF4-FFF2-40B4-BE49-F238E27FC236}">
                <a16:creationId xmlns:a16="http://schemas.microsoft.com/office/drawing/2014/main" id="{4FD25A26-FF9D-49E3-B99F-791C80B52FB6}"/>
              </a:ext>
            </a:extLst>
          </p:cNvPr>
          <p:cNvGrpSpPr/>
          <p:nvPr/>
        </p:nvGrpSpPr>
        <p:grpSpPr>
          <a:xfrm>
            <a:off x="1066800" y="4439365"/>
            <a:ext cx="10461180" cy="533300"/>
            <a:chOff x="685801" y="4668605"/>
            <a:chExt cx="10461180" cy="533300"/>
          </a:xfrm>
        </p:grpSpPr>
        <p:sp>
          <p:nvSpPr>
            <p:cNvPr id="8" name="Rectangle 7">
              <a:extLst>
                <a:ext uri="{FF2B5EF4-FFF2-40B4-BE49-F238E27FC236}">
                  <a16:creationId xmlns:a16="http://schemas.microsoft.com/office/drawing/2014/main" id="{77C182AA-1F3E-48DA-9CC1-D8A644FE9647}"/>
                </a:ext>
              </a:extLst>
            </p:cNvPr>
            <p:cNvSpPr/>
            <p:nvPr/>
          </p:nvSpPr>
          <p:spPr bwMode="auto">
            <a:xfrm>
              <a:off x="1371600" y="4704422"/>
              <a:ext cx="9775381" cy="461665"/>
            </a:xfrm>
            <a:prstGeom prst="rect">
              <a:avLst/>
            </a:prstGeom>
          </p:spPr>
          <p:txBody>
            <a:bodyPr wrap="square">
              <a:spAutoFit/>
            </a:bodyPr>
            <a:lstStyle/>
            <a:p>
              <a:pPr defTabSz="685800">
                <a:spcBef>
                  <a:spcPts val="750"/>
                </a:spcBef>
                <a:buClr>
                  <a:srgbClr val="0070C0"/>
                </a:buClr>
                <a:buSzPct val="95000"/>
                <a:defRPr/>
              </a:pPr>
              <a:r>
                <a:rPr lang="en-US" sz="2400" dirty="0">
                  <a:solidFill>
                    <a:schemeClr val="tx1">
                      <a:lumMod val="75000"/>
                      <a:lumOff val="25000"/>
                    </a:schemeClr>
                  </a:solidFill>
                  <a:latin typeface="Calibri" panose="020F0502020204030204" pitchFamily="34" charset="0"/>
                  <a:cs typeface="Calibri" panose="020F0502020204030204" pitchFamily="34" charset="0"/>
                </a:rPr>
                <a:t>Always empty your pockets before placing clothing in the washer</a:t>
              </a:r>
            </a:p>
          </p:txBody>
        </p:sp>
        <p:pic>
          <p:nvPicPr>
            <p:cNvPr id="13323" name="Picture 21">
              <a:extLst>
                <a:ext uri="{FF2B5EF4-FFF2-40B4-BE49-F238E27FC236}">
                  <a16:creationId xmlns:a16="http://schemas.microsoft.com/office/drawing/2014/main" id="{F73CE1B9-A361-49BD-B7EC-8DF1A630ADC8}"/>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4668605"/>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TextBox 10">
            <a:extLst>
              <a:ext uri="{FF2B5EF4-FFF2-40B4-BE49-F238E27FC236}">
                <a16:creationId xmlns:a16="http://schemas.microsoft.com/office/drawing/2014/main" id="{9FC77316-EE1B-4AB6-B92F-EAE2F5B4F4E2}"/>
              </a:ext>
            </a:extLst>
          </p:cNvPr>
          <p:cNvSpPr txBox="1">
            <a:spLocks noChangeArrowheads="1"/>
          </p:cNvSpPr>
          <p:nvPr/>
        </p:nvSpPr>
        <p:spPr bwMode="auto">
          <a:xfrm>
            <a:off x="2209800" y="301626"/>
            <a:ext cx="708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sz="2800">
                <a:solidFill>
                  <a:schemeClr val="bg1"/>
                </a:solidFill>
                <a:latin typeface="Gotham" pitchFamily="50" charset="0"/>
                <a:ea typeface="Batang" panose="02030600000101010101" pitchFamily="18" charset="-127"/>
                <a:cs typeface="Aharoni" panose="02010803020104030203" pitchFamily="2" charset="-79"/>
              </a:rPr>
              <a:t>Dryer Safety</a:t>
            </a:r>
          </a:p>
        </p:txBody>
      </p:sp>
      <p:sp>
        <p:nvSpPr>
          <p:cNvPr id="5" name="Title 4">
            <a:extLst>
              <a:ext uri="{FF2B5EF4-FFF2-40B4-BE49-F238E27FC236}">
                <a16:creationId xmlns:a16="http://schemas.microsoft.com/office/drawing/2014/main" id="{3A7FFD16-53D3-489F-88E5-7006C1CBBE6E}"/>
              </a:ext>
            </a:extLst>
          </p:cNvPr>
          <p:cNvSpPr>
            <a:spLocks noGrp="1"/>
          </p:cNvSpPr>
          <p:nvPr>
            <p:ph type="title"/>
          </p:nvPr>
        </p:nvSpPr>
        <p:spPr>
          <a:xfrm>
            <a:off x="1066800" y="825501"/>
            <a:ext cx="9525000" cy="907693"/>
          </a:xfrm>
        </p:spPr>
        <p:txBody>
          <a:bodyPr>
            <a:normAutofit/>
          </a:bodyPr>
          <a:lstStyle/>
          <a:p>
            <a:r>
              <a:rPr lang="en-US" dirty="0">
                <a:latin typeface="Gotham Black" panose="02000604040000020004" pitchFamily="50" charset="0"/>
              </a:rPr>
              <a:t>Washer Hints</a:t>
            </a:r>
          </a:p>
        </p:txBody>
      </p:sp>
    </p:spTree>
    <p:extLst>
      <p:ext uri="{BB962C8B-B14F-4D97-AF65-F5344CB8AC3E}">
        <p14:creationId xmlns:p14="http://schemas.microsoft.com/office/powerpoint/2010/main" val="180820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092676"/>
      </p:ext>
    </p:extLst>
  </p:cSld>
  <p:clrMapOvr>
    <a:masterClrMapping/>
  </p:clrMapOvr>
</p:sld>
</file>

<file path=ppt/theme/theme1.xml><?xml version="1.0" encoding="utf-8"?>
<a:theme xmlns:a="http://schemas.openxmlformats.org/drawingml/2006/main" name="Office Theme">
  <a:themeElements>
    <a:clrScheme name="Custom 1">
      <a:dk1>
        <a:srgbClr val="616669"/>
      </a:dk1>
      <a:lt1>
        <a:srgbClr val="FFFFFF"/>
      </a:lt1>
      <a:dk2>
        <a:srgbClr val="00ACED"/>
      </a:dk2>
      <a:lt2>
        <a:srgbClr val="62BA45"/>
      </a:lt2>
      <a:accent1>
        <a:srgbClr val="212E65"/>
      </a:accent1>
      <a:accent2>
        <a:srgbClr val="40C1AB"/>
      </a:accent2>
      <a:accent3>
        <a:srgbClr val="872B66"/>
      </a:accent3>
      <a:accent4>
        <a:srgbClr val="FFB81C"/>
      </a:accent4>
      <a:accent5>
        <a:srgbClr val="F0E9CF"/>
      </a:accent5>
      <a:accent6>
        <a:srgbClr val="D3DADD"/>
      </a:accent6>
      <a:hlink>
        <a:srgbClr val="00ACED"/>
      </a:hlink>
      <a:folHlink>
        <a:srgbClr val="44536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CSW1040_PowerpointTemplate_Rebrand_V1_WideScreen" id="{09F89105-5EC9-9B48-B274-260384FE9906}" vid="{E063A6AF-83C2-7444-95E5-FF2F4289EB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616669"/>
    </a:dk1>
    <a:lt1>
      <a:srgbClr val="FFFFFF"/>
    </a:lt1>
    <a:dk2>
      <a:srgbClr val="00ACED"/>
    </a:dk2>
    <a:lt2>
      <a:srgbClr val="62BA45"/>
    </a:lt2>
    <a:accent1>
      <a:srgbClr val="212E65"/>
    </a:accent1>
    <a:accent2>
      <a:srgbClr val="40C1AB"/>
    </a:accent2>
    <a:accent3>
      <a:srgbClr val="872B66"/>
    </a:accent3>
    <a:accent4>
      <a:srgbClr val="FFB81C"/>
    </a:accent4>
    <a:accent5>
      <a:srgbClr val="F0E9CF"/>
    </a:accent5>
    <a:accent6>
      <a:srgbClr val="D3DADD"/>
    </a:accent6>
    <a:hlink>
      <a:srgbClr val="00ACED"/>
    </a:hlink>
    <a:folHlink>
      <a:srgbClr val="445362"/>
    </a:folHlink>
  </a:clrScheme>
</a:themeOverride>
</file>

<file path=docProps/app.xml><?xml version="1.0" encoding="utf-8"?>
<Properties xmlns="http://schemas.openxmlformats.org/officeDocument/2006/extended-properties" xmlns:vt="http://schemas.openxmlformats.org/officeDocument/2006/docPropsVTypes">
  <Template/>
  <TotalTime>22196</TotalTime>
  <Words>558</Words>
  <Application>Microsoft Office PowerPoint</Application>
  <PresentationFormat>Widescreen</PresentationFormat>
  <Paragraphs>67</Paragraphs>
  <Slides>18</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Gotham Bold</vt:lpstr>
      <vt:lpstr>Gotham Light</vt:lpstr>
      <vt:lpstr>Gotham Book</vt:lpstr>
      <vt:lpstr>Batang</vt:lpstr>
      <vt:lpstr>MS Gothic</vt:lpstr>
      <vt:lpstr>Calibri Light</vt:lpstr>
      <vt:lpstr>Gotham</vt:lpstr>
      <vt:lpstr>Gotham Black</vt:lpstr>
      <vt:lpstr>Arial</vt:lpstr>
      <vt:lpstr>Calibri</vt:lpstr>
      <vt:lpstr>Office Theme</vt:lpstr>
      <vt:lpstr>PowerPoint Presentation</vt:lpstr>
      <vt:lpstr>Your Laundry Program</vt:lpstr>
      <vt:lpstr>PowerPoint Presentation</vt:lpstr>
      <vt:lpstr>Easy Wash</vt:lpstr>
      <vt:lpstr>Let’s Talk About Soap</vt:lpstr>
      <vt:lpstr>PowerPoint Presentation</vt:lpstr>
      <vt:lpstr>Do Not Overload</vt:lpstr>
      <vt:lpstr>Washer Hints</vt:lpstr>
      <vt:lpstr>PowerPoint Presentation</vt:lpstr>
      <vt:lpstr>Simple Dry</vt:lpstr>
      <vt:lpstr>Dryer Hints</vt:lpstr>
      <vt:lpstr>PowerPoint Presentation</vt:lpstr>
      <vt:lpstr>3 Easy Ways to Request Service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Weylan Lee</dc:creator>
  <cp:lastModifiedBy>Carrie Beach</cp:lastModifiedBy>
  <cp:revision>273</cp:revision>
  <dcterms:created xsi:type="dcterms:W3CDTF">2020-03-16T16:49:20Z</dcterms:created>
  <dcterms:modified xsi:type="dcterms:W3CDTF">2024-08-05T18:45:09Z</dcterms:modified>
</cp:coreProperties>
</file>